
<file path=[Content_Types].xml><?xml version="1.0" encoding="utf-8"?>
<Types xmlns="http://schemas.openxmlformats.org/package/2006/content-types">
  <Default Extension="crdownload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notesSlides/notesSlide2.xml" ContentType="application/vnd.openxmlformats-officedocument.presentationml.notesSlide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notesSlides/notesSlide3.xml" ContentType="application/vnd.openxmlformats-officedocument.presentationml.notesSlide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notesSlides/notesSlide4.xml" ContentType="application/vnd.openxmlformats-officedocument.presentationml.notesSlide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notesSlides/notesSlide5.xml" ContentType="application/vnd.openxmlformats-officedocument.presentationml.notesSlide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notesSlides/notesSlide6.xml" ContentType="application/vnd.openxmlformats-officedocument.presentationml.notesSlide+xml"/>
  <Override PartName="/ppt/ink/ink1036.xml" ContentType="application/inkml+xml"/>
  <Override PartName="/ppt/notesSlides/notesSlide7.xml" ContentType="application/vnd.openxmlformats-officedocument.presentationml.notesSlide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notesSlides/notesSlide8.xml" ContentType="application/vnd.openxmlformats-officedocument.presentationml.notesSlide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584" r:id="rId3"/>
    <p:sldId id="257" r:id="rId4"/>
    <p:sldId id="586" r:id="rId5"/>
    <p:sldId id="621" r:id="rId6"/>
    <p:sldId id="587" r:id="rId7"/>
    <p:sldId id="589" r:id="rId8"/>
    <p:sldId id="590" r:id="rId9"/>
    <p:sldId id="591" r:id="rId10"/>
    <p:sldId id="592" r:id="rId11"/>
    <p:sldId id="593" r:id="rId12"/>
    <p:sldId id="594" r:id="rId13"/>
    <p:sldId id="596" r:id="rId14"/>
    <p:sldId id="597" r:id="rId15"/>
    <p:sldId id="598" r:id="rId16"/>
    <p:sldId id="599" r:id="rId17"/>
    <p:sldId id="600" r:id="rId18"/>
    <p:sldId id="624" r:id="rId19"/>
    <p:sldId id="622" r:id="rId20"/>
    <p:sldId id="623" r:id="rId21"/>
    <p:sldId id="602" r:id="rId22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41" autoAdjust="0"/>
    <p:restoredTop sz="94660"/>
  </p:normalViewPr>
  <p:slideViewPr>
    <p:cSldViewPr snapToGrid="0" showGuides="1">
      <p:cViewPr varScale="1">
        <p:scale>
          <a:sx n="150" d="100"/>
          <a:sy n="150" d="100"/>
        </p:scale>
        <p:origin x="1572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3:35:50.91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10197,'0'0'688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03.17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0 15799,'0'0'0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8:45.18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652 0 3474,'0'0'5509,"-23"1"-3346,7-1-1832,2 0-131,-1 0 1,1 1-1,-1 1 0,1 0 1,0 1-1,0 0 1,0 1-1,0 1 0,-15 7 1,-9 8 390,1 2 1,0 1 0,2 2-1,1 1 1,1 2 0,-31 35-1,44-42-507,1 1 0,1 2 0,1-1 0,1 2 0,1 0 0,2 1 0,0 1 0,2 0 0,-16 54 0,20-22-1178,6-57 853,1 0 1,0-1-1,0 1 0,0 0 0,0-1 0,0 1 0,0 0 1,0-1-1,1 1 0,-1 0 0,1-1 0,-1 1 0,1-1 1,0 1-1,-1-1 0,1 1 0,0-1 0,0 1 0,0-1 1,0 0-1,0 1 0,0-1 0,0 0 0,1 0 0,-1 0 1,0 0-1,1 0 0,-1 0 0,3 1 0,24-1-5692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5:10.57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 0 12438,'0'0'6384,"-1"18"-4855,-1 2-1047,-2 126 1842,4-132-2233,1-1 0,0 1 1,1-1-1,1 0 0,0 1 1,1-1-1,0-1 0,1 1 0,9 17 1,-13-28-145,1 1 0,0-1 0,0 0 0,0 0 0,0 0 1,0 0-1,0 0 0,0 0 0,1-1 0,-1 1 0,1-1 0,-1 1 1,1-1-1,-1 0 0,1 0 0,0 0 0,0 0 0,-1-1 0,1 1 1,0-1-1,0 0 0,0 0 0,0 0 0,0 0 0,-1 0 0,5-1 1,-2 0-140,-1 1 0,0 0 0,1 0 0,-1 0 0,0 1 0,1 0 1,-1 0-1,0 0 0,0 0 0,7 3 0,-8-2 185,0 1 1,1 0-1,-1 0 0,0 0 1,-1 0-1,1 0 0,0 1 0,-1-1 1,0 1-1,0 0 0,3 7 1,19 52 790,-19-47-485,23 84 1581,-23-76-1235,1 1 1,1-2-1,1 1 1,1-1-1,1-1 0,17 29 1,-25-48-586,0 0 0,0-1 1,0 1-1,0-1 0,1 0 1,-1 1-1,1-1 0,-1 0 1,1 0-1,0-1 0,0 1 1,0-1-1,0 1 0,0-1 1,0 0-1,0 0 0,0 0 1,1-1-1,-1 1 0,4-1 1,-1 0 1,-1 0 0,0-1 0,1 0 1,-1 0-1,1 0 0,-1-1 1,0 0-1,0 0 0,0 0 0,0 0 1,7-5-1,-4 1-328,-1 1-1,0-1 1,0 0-1,0-1 1,0 1-1,8-13 1,-12 15-331,0-1-1,0 0 1,0 0 0,0 1-1,-1-2 1,0 1 0,0 0-1,0 0 1,-1-1 0,1-7-1,-1-12-6827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4:52.46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9652,'0'0'7751,"14"4"-6812,46 11-17,0-3-1,1-3 1,76 3 0,203-10-159,-182-3-766,-196-10-7352,2 10 1331,-7 1-3226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4:52.80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48 9076,'0'0'9543,"26"0"-8361,171 6 635,321 1-1051,-518-29-4928,-9 5 403,-10-4-2620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4:53.13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12950,'0'0'5723,"20"6"-4611,280 75 2391,-289-79-3447,3 1 4,0 1 0,0 0-1,0 0 1,-1 2 0,19 9 0,-29-13-8,0 0 1,0 0 0,-1 0-1,1 0 1,-1 1-1,0-1 1,1 1-1,-1-1 1,0 1 0,-1 0-1,1 0 1,0 0-1,-1 0 1,0 0-1,1 0 1,-1 0 0,-1 0-1,1 1 1,0-1-1,-1 0 1,1 1 0,-1-1-1,0 0 1,0 1-1,-1-1 1,1 0-1,0 1 1,-3 5 0,0 0 86,0 0 1,-1 0-1,-1 0 1,1-1-1,-1 1 0,-1-1 1,1 0-1,-2-1 1,1 1-1,-1-1 1,-11 9-1,-9 7 158,-54 34 0,16-17-1459,-73 32 1,123-68-2262,3-3-2463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4:54.17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728 1 6787,'0'0'8159,"-17"22"-7063,-138 206 2930,55-76-1967,-138 154 391,81-112-1690,143-176-860,9-13-20,0 0 0,1 0 0,-1 1 0,1-1 0,1 1 0,-1 0 0,1 0 0,0 0 0,0 1 0,1-1 0,0 1 0,-2 8 1,16-28-5979,-2 4 3922,23-30-4280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4:55.12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5 1873,'0'-4'23283,"0"7"-23900,2 14 706,1-1 0,1 0 1,0 0-1,2 0 0,-1-1 0,2 0 0,0 0 0,1 0 0,11 15 0,4 12 125,183 392 1210,-94-191-1074,-45-79-25,-62-155-857,-33-33-16834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4:57.64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1292 50 288,'1'-9'16167,"-3"6"-16385,-9 1 649,0 0 0,-1 1 0,1 0 0,-1 1 0,1 0 0,-14 2 0,-14 0 826,-482-9 2947,340 4-3814,-166-11-121,322 11-256,-59-3 73,83 4-883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4:58.45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 0 5763,'-10'3'19204,"10"-3"-18954,32 34 191,1-2 0,2-1 0,47 32 0,-46-37-255,-2 1 0,0 1 0,-2 2 0,29 36 0,-30-30-106,2-2 0,56 46 0,-85-77-77,54 55 157,-56-56 97,5 4-2208,-6-6 1845,-1 0-1,0 0 1,0 0 0,0 0 0,0 1 0,0-1 0,1 0 0,-1 0 0,0 0 0,0 0 0,0 0 0,0 0-1,0 0 1,1 0 0,-1 0 0,0 0 0,0 0 0,0 0 0,0 0 0,1-1 0,-1 1 0,0 0 0,0 0 0,0 0-1,0 0 1,0 0 0,1 0 0,-1 0 0,1-1-849,-1 1 849,0-1 0,0 1 0,0 0 0,0 0 0,0 0 0,0 0 0,0 0 0,0-1-1,0 1 1,0 0 0,0 0 0,0 0 0,0-1 0,1-16-5102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4:59.1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747 0 3394,'0'0'9903,"-15"6"-7286,-19 16-675,-52 46 0,26-20-1147,-207 131 1113,24-17-75,229-155-1634,11-6-168,1 0 0,0 0 0,0 0 0,0 0 0,0 0 0,0 0 0,0 0 0,0 1 0,0-1 0,0 1 0,-2 3 0,4-5-58,8-10-4719,6-13 925,0-10-3174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5:00.53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318 8 3506,'-4'-8'16853,"0"21"-16461,0-1 0,0 1 0,1 0 0,1 0 0,-1 21 0,-5 25 137,-25 151 1419,27-166-1690,4-23-45,-2 1-1,-9 37 1,-3 19 510,5-15-326,-4 34-39,12-68-46,-12 48 0,11-57-220,0 1 0,-1 32 0,4-30-28,-2-1 1,-5 25 0,-57 304 1487,60-315-1474,-10 11 179,13-41-232,-1 1 0,1-1 0,0 1 0,0-1 0,1 1 0,-1 11 0,1-16-542,0 1 1,0-1-1,0 0 0,0 1 0,0-1 1,-1 0-1,1 0 0,-1 0 0,1 0 1,-1 0-1,0 0 0,-3 2 0,-18 17-7700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8:45.54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236 1 8132,'0'0'304,"-15"19"638,-1 2-437,-5 6 396,2 1-1,-23 42 0,38-63-741,-38 62 569,38-64-603,1-1-1,-1 1 1,0-1 0,0 0-1,0 0 1,-1 0 0,1 0-1,-1-1 1,0 0 0,0 0-1,-7 3 1,11-6-118,1 0 0,0 0 0,-1 1 0,1-1 1,-1 0-1,1 0 0,-1 0 0,1 0 0,0 0 0,-1 0 1,1 0-1,-1 0 0,1 0 0,-1 0 0,1 0 0,0-1 0,-1 1 1,1 0-1,-1 0 0,1 0 0,0 0 0,-1-1 0,1 1 1,0 0-1,-1 0 0,1-1 0,0 1 0,-1 0 0,1-1 0,0 1 1,0 0-1,-1-1 0,1 1 0,0 0 0,-1-1 0,-2-21-251,9-23-511,0 29 795,2-1 1,0 1-1,1 1 0,0-1 0,1 2 0,1-1 1,0 1-1,1 1 0,1 0 0,0 1 0,1 0 1,0 1-1,29-18 662,-44 54 1379,-2-16-1835,0-1 1,0 1-1,-1-1 0,0 0 1,0 0-1,-1 0 1,0 0-1,-1-1 0,-8 10 1,-63 59 143,69-69-384,2-1-71,-14 6-1111,19-18-910,6-28-2642,19-18-6343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5:11.96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1387 8 8660,'0'0'9975,"12"-7"-4532,-491 48-1720,202-10-2644,-365-7 212,678-35-3639,-11 1 1407,0 4-1160,1 1 1,26-1-1,3 4-5369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5:12.3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1007 0 11829,'0'0'8933,"-161"12"-7861,80-12 113,-14 1 15,-11 1 33,0 0-385,0 2-16,3 0-688,12 3-31,21 1-113,19-3-97,26-3-639,14-2-993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5:12.68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411 1 17096,'0'0'1643,"-25"12"-277,-1 0-879,3-2-79,1 1 0,1 1 0,0 1 0,-35 28 0,1 0 563,37-29-261,0 1 0,1 0 0,0 1 0,2 1 0,-1 1 0,2 0 0,-16 23 0,28-35-676,-1 0 0,1 1 0,0-1 0,1 0 0,-1 1 0,1-1 0,0 1 0,0 0 0,0 0 0,1-1 0,0 1 0,0 0 0,0 0 0,0-1 0,1 1 0,0 0 0,0-1 0,0 1 0,0-1 0,1 1 0,0-1 0,0 1 0,3 4 0,0-1-49,1 0 0,-1-1 1,2 0-1,-1 0 0,1 0 0,0-1 1,0 0-1,1 0 0,0-1 0,14 7 0,66 30-1391,23 12-4212,-41-12-2391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5:13.56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1149 326 20121,'0'0'264,"18"-4"838,-1 1-777,4 0-16,-1-2-1,0 0 1,0-1-1,35-15 1,-51 19-291,-1 0 0,1-1 0,-1 1 0,0-1 0,0 0-1,0 1 1,-1-1 0,1 0 0,-1-1 0,1 1 0,-1 0 0,0-1 0,0 1 0,-1-1 0,1 0 0,-1 1 0,0-1 0,0 0 0,0 0 0,0 0 0,-1 0 0,1 0 0,-1 0 0,0 0 0,0 0 0,-1 0 0,1 0 0,-1 0 0,-2-7 0,3 10-51,0 0 0,-1 0 0,1 0 0,-1 0 0,1 0 0,-1 0 0,1 0 0,-1 0 0,0 0 0,1 1 0,-1-1 0,0 0-1,0 0 1,0 1 0,1-1 0,-1 0 0,0 1 0,0-1 0,0 1 0,0-1 0,0 1 0,0 0 0,0-1 0,0 1 0,0 0 0,0 0 0,0 0 0,-1-1 0,1 1 0,0 0 0,0 1 0,0-1 0,0 0 0,0 0 0,0 0 0,0 1 0,0-1 0,0 0 0,0 1 0,0-1 0,0 1 0,0-1 0,0 1 0,0-1 0,-1 2 0,-2 1 9,0 0 0,1 0 0,-1 0 0,1 1 0,-1-1 0,1 1 0,0 0 0,-3 5 0,-19 43 407,20-39-312,-1 0 0,0 0 0,-1-1 0,0 1-1,-1-2 1,0 1 0,-1-1 0,0 0 0,-14 12 0,19-21-63,1 0 0,-1 0 0,1-1 0,-1 1 0,0-1 1,0 0-1,1 0 0,-1 0 0,0-1 0,0 1 0,0-1 1,0 0-1,0 0 0,0 0 0,0-1 0,0 1 0,0-1 1,1 0-1,-1 0 0,0 0 0,0-1 0,1 0 0,-1 1 1,1-1-1,-1 0 0,-3-4 0,-9-5-40,0-1-1,1-1 1,-23-25-1,21 20 5,1-1 0,1-1 0,0-1-1,-17-34 1,25 42 5,1-1 0,0 0 0,1 0 0,1 0-1,0-1 1,1 1 0,1-1 0,-2-26 0,8 31-48,1 15 91,-5-5-20,11 15 28,0 0 0,-1 1 0,-1 0 1,-1 0-1,0 1 0,-1 0 0,-1 1 0,8 34 0,-6-12 28,-2 1 0,-2 0 1,-1 43-1,-4-79-50,0 0 0,0 0 0,0 0 0,0 1 0,-1-1 0,1 0 0,-2 0 0,1-1 0,0 1 0,-1 0 0,0-1 0,0 0 0,0 1 0,0-1 0,-1 0 0,0-1 0,0 1 0,0-1 0,0 0 0,0 0 0,-1 0 0,1 0 0,-1-1 0,0 1 0,0-1 0,-9 2 0,8-2 1,0 0-1,0 0 1,0 0 0,-1-1 0,1 0 0,-1-1 0,1 1-1,0-1 1,-1-1 0,1 1 0,-1-1 0,1 0-1,-1 0 1,1-1 0,0 0 0,0 0 0,0 0 0,0-1-1,0 0 1,1 0 0,-10-7 0,8 2-34,1 1-1,0-1 1,1-1 0,0 1 0,0-1 0,1 0-1,0 0 1,0 0 0,1 0 0,0-1 0,1 0-1,0 1 1,1-1 0,0 0 0,0 0-1,1 0 1,0 0 0,1 1 0,3-18 0,-4 25 23,0-1 0,1 1 1,0-1-1,-1 1 1,1 0-1,0-1 1,0 1-1,0 0 0,0 0 1,1-1-1,-1 1 1,1 0-1,-1 0 1,1 1-1,0-1 0,-1 0 1,1 0-1,0 1 1,0-1-1,0 1 1,1 0-1,-1 0 0,0 0 1,0 0-1,1 0 1,-1 0-1,0 0 1,1 1-1,-1-1 0,1 1 1,-1 0-1,1-1 1,-1 1-1,1 0 1,-1 1-1,1-1 0,-1 0 1,1 1-1,-1-1 1,1 1-1,-1 0 1,0 0-1,1 0 0,-1 0 1,0 0-1,0 1 1,0-1-1,0 1 0,3 1 1,1 5 19,-1 0 0,1 0 0,-1 0 0,-1 1 0,1-1 1,-2 1-1,1 0 0,-1 0 0,0 0 0,2 18 0,-1 4 189,-1-1 0,-1 36 0,-2-64-171,0 1 0,0 0 0,0-1-1,-1 1 1,1 0 0,-1-1 0,0 1-1,1-1 1,-1 1 0,-1-1 0,1 1 0,0-1-1,0 0 1,-1 1 0,1-1 0,-1 0-1,0 0 1,0 0 0,-2 1 0,0 0 19,0 0 0,0 0 1,0-1-1,-1 0 0,1 0 1,-1 0-1,0-1 0,0 1 1,-8 0-1,-7 0 45,0 0-1,0-2 1,0 0-1,-22-4 1,32 2-22,1 0-1,-1 0 1,1-1 0,0 0-1,0-1 1,0 1 0,0-2-1,1 1 1,0-1 0,0-1-1,0 0 1,0 0 0,-8-9-1,15 14 74,1 1 1,-1-1-1,0 1 0,0-1 1,1 1-1,-1-1 0,0 1 0,0 0 1,1-1-1,-1 1 0,0 0 0,0 0 1,0-1-1,0 1 0,0 0 1,1 0-1,-1 0 0,0 0 0,0 0 1,0 0-1,0 0 0,0 1 0,1-1 1,-1 0-1,0 0 0,0 1 1,0-1-1,-1 1 0,-27 17-135,15-9 347,-15 6-483,-1 0 0,-1-2 1,0-2-1,-63 16 1,52-19-3117,-67 5 0,43-10-6932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5:13.91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1863 23483,'0'0'2337,"3"-141"-14215</inkml:trace>
  <inkml:trace contextRef="#ctx0" brushRef="#br0" timeOffset="1">784 0 24475,'0'0'416,"-158"171"49,60-71-273,-5 9-192,-3 6-945,-11 4-3617,-4-1-8004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5:14.29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118 122 5442,'0'0'18238,"17"-4"-17411,57-15-432,-71 18-373,0-1 0,0 0 0,0 0 1,0-1-1,0 1 0,0 0 0,-1-1 0,1 0 0,-1 0 0,0 1 1,0-2-1,0 1 0,0 0 0,0 0 0,-1 0 0,1-1 0,-1 1 1,0-1-1,0 1 0,0-1 0,0 0 0,-1 1 0,0-1 0,1 0 0,-1 1 1,-1-5-1,2-4 66,-1 12-90,0 0 1,0 0-1,0 0 1,0 0-1,0 0 1,0 0-1,0 0 1,-1 0-1,1 0 1,0 0-1,0 1 1,0-1-1,0 0 1,0 0-1,0 0 1,0 0-1,0 0 1,-1 0-1,1 0 1,0 0-1,0 0 1,0 0-1,0 0 1,0 0-1,0 0 1,0 0-1,-1 0 1,1 0-1,0 0 1,0 0-1,0 0 1,0 0-1,0 0 1,0 0-1,0 0 1,-1 0-1,1 0 1,0-1-1,0 1 1,0 0-1,0 0 1,0 0-1,0 0 1,0 0-1,0 0 1,0 0-1,0 0 1,0 0 0,-1 0-1,1-1 1,0 1-1,0 0 1,0 0-1,0 0 1,0 0-1,0 0 1,0 0-1,0 0 1,0-1-1,0 1 1,0 0-1,-13 15 11,-13 22 152,1 19 448,3 0 0,2 1-1,-15 72 1,28-103-744,2-8-358,0 0-1,-15 33 1,17-45-71,0-1 1,0 0-1,-1 0 0,0 0 0,0 0 1,0 0-1,-8 6 0,-23 9-5196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5:14.6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296 1 19977,'0'0'2524,"0"19"-1161,0-1-1191,1 7 70,-2 0 1,-1 0-1,-8 46 1,8-64-126,0 1 0,0 0 0,-1-1 0,0 0 0,0 1 0,-1-1 0,0 0 0,0-1 0,0 1 0,-1-1 0,0 0 0,-1 0 0,1 0 0,-1-1 0,0 0 0,0 0 0,-1 0 0,-11 5-1,8-5-111,0-1-1,0-1 1,0 0-1,-1 0 1,1-1-1,-1-1 1,0 0-1,1 0 0,-1-1 1,0 0-1,-15-3 1,23 3-41,1-1 0,-1 0 0,1 0 0,-1 0 0,1 0 0,0 0 0,-1 0 0,1-1 0,0 1 0,0-1 0,0 0-1,0 0 1,0 0 0,1 1 0,-1-1 0,0-1 0,1 1 0,0 0 0,-1 0 0,1-1 0,0 1 0,0 0 0,0-1 0,1 1 0,-1-1 0,0 0 0,1 1 0,0-1 0,0 1 0,-1-1 0,1 0 0,1 1 0,-1-1 0,1-2 0,-1-1 7,1 0 1,-1 0-1,1 0 1,1 0-1,-1 0 1,1 1-1,0-1 1,0 1-1,1-1 1,0 1-1,-1 0 1,2 0-1,-1 0 1,6-6-1,-3 6 28,-1 1 0,0 1 0,1-1-1,0 1 1,0 0 0,0 0 0,8-2 0,-12 5 12,0-1-1,0 0 1,1 1 0,-1-1 0,0 1 0,1 0 0,-1-1-1,0 1 1,0 0 0,1 1 0,-1-1 0,0 0 0,1 1-1,-1-1 1,0 1 0,0 0 0,0-1 0,1 1-1,-1 0 1,0 0 0,0 1 0,0-1 0,-1 0 0,1 1-1,2 1 1,0 3 105,0 1 0,0-1 0,0 1 0,-1 0 0,0 0 0,-1 0-1,1 1 1,-2-1 0,1 1 0,1 13 0,1 85 1310,-4-90-1189,0 106 1084,-5 0 1,-23 124-1,24-227-1502,-5 53-2623,9-69 2524,0 0 0,0 0 1,0 0-1,0 0 0,1 0 0,-1 0 1,1 0-1,0-1 0,0 1 0,0 0 1,0 0-1,0-1 0,1 1 0,-1 0 0,1-1 1,0 1-1,-1-1 0,1 0 0,0 0 1,3 3-1,32 14-10245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5:1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15383,'0'0'13926,"29"10"-16951,-55-10-8404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5:16.59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1631 1 9845,'0'0'10922,"-29"2"-9903,-336 51 1729,-60 36-648,-167 29-518,536-110-1034,-95 2 0,138-13-680,14-5 60,12-6-27,-13 14 79,24-19-84,0 1-1,1 2 0,1 1 1,0 0-1,1 2 0,0 1 1,1 1-1,34-7 1,-167 108 1395,90-78-1072,1 1 0,0 0 0,1 1 0,0 1 0,1 0 0,1 1 0,-16 27 1,27-42-226,-1 0 0,1 0 0,-1-1 1,1 1-1,-1 0 0,1 0 0,0 0 1,-1 0-1,1 0 0,0 0 0,0 0 0,0 0 1,-1 0-1,1 0 0,0 0 0,0 1 1,1-1-1,-1 0 0,0 0 0,0 0 1,0 0-1,1 0 0,-1 0 0,1 0 1,-1-1-1,0 1 0,1 0 0,0 0 1,-1 0-1,1 0 0,-1 0 0,1-1 1,0 1-1,0 0 0,0-1 0,-1 1 1,1 0-1,0-1 0,0 1 0,0-1 1,0 1-1,0-1 0,0 0 0,0 1 0,2-1 1,5 2-265,0-2 0,1 1 1,-1-1-1,17-1 0,-3 0-464,40 0-2782,-6-4-3224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5:19.34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1221 17 7684,'0'0'9876,"-2"-17"-2371,-34 20-7214,0 2 0,1 2 0,0 1 0,1 1 0,-60 26 0,31-13-52,-67 24 209,-235 76 503,287-101-545,0-3 0,-140 13 0,217-31-405,1 0-1,0 0 1,-1 1 0,1-1 0,-1 0 0,1 0-1,0 0 1,-1 0 0,1 0 0,-1 1-1,1-1 1,-1 0 0,1 0 0,-1 0-1,1 0 1,0-1 0,-1 1 0,1 0 0,-1 0-1,1 0 1,-1 0 0,1 0 0,0 0-1,-1-1 1,1 1 0,-1 0 0,1 0-1,0-1 1,-1 1 0,1 0 0,0 0-1,-1-1 1,1 1 0,0 0 0,-1-1 0,1 1-1,0-1 1,0 1 0,0 0 0,-1-1-1,1 1 1,0-1 0,0 0 0,17-18 81,49-28 66,-52 38-145,17-13-68,1 2 0,1 2-1,0 1 1,37-13 0,-68 29 73,-9 7 222,-19 12 11,-1 0 90,1 1 0,1 1 0,1 1 0,-29 32 1,52-52-330,1-1 1,-1 1 0,1-1 0,0 1 0,-1-1 0,1 1 0,0-1 0,-1 1 0,1-1 0,0 1 0,0-1 0,0 1 0,-1-1 0,1 1 0,0 0 0,0-1 0,0 1 0,0-1 0,0 1 0,0 0 0,0-1 0,0 1 0,0-1 0,1 1 0,-1 0 0,0-1 0,0 1-1,0-1 1,1 1 0,-1-1 0,0 1 0,1-1 0,-1 1 0,0-1 0,1 1 0,-1-1 0,1 1 0,-1-1 0,1 1 0,-1-1 0,1 0 0,-1 1 0,1-1 0,-1 0 0,1 0 0,-1 1 0,1-1 0,-1 0 0,1 0 0,0 0 0,-1 0 0,1 0 0,40 9-257,-31-8 222,3 1-147,7 1-460,-1 1-1,32 11 0,-44-12 18,-1 0 0,0 0 0,0 0-1,0 1 1,0 0 0,10 9 0,19 31-7427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8:46.30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0 340 3057,'0'0'10170,"5"-6"-9252,8-5-458,0 0 0,1 0 0,0 2 0,1-1 0,20-9 0,11-6-18,212-147-433,-164 106-6603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5:21.05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1318 4 1521,'0'0'18606,"-7"-1"-17355,-8-1-723,-1 2 0,0-1 0,0 2 0,1 0-1,-1 1 1,0 1 0,-25 8 0,-114 46 1364,77-26-1434,-370 118 1627,359-126-1677,0-4-1,-1-3 0,-106 4 0,195-20-406,1 0 1,-1 0-1,1 0 0,0 1 1,-1-1-1,1 0 0,-1 0 1,1 0-1,0 0 0,-1 0 1,1 0-1,-1 0 0,1 0 1,-1 0-1,1 0 0,0 0 1,-1 0-1,1 0 0,-1 0 0,1 0 1,0-1-1,-1 1 0,1 0 1,-1 0-1,1 0 0,0-1 1,-1 1-1,1 0 0,0 0 1,-1-1-1,1 1 0,0 0 1,0-1-1,-1 1 0,1 0 1,0-1-1,0 1 0,-1-1 0,15-12 21,28-11 45,-41 24-65,322-127-34,-319 127 0,-3 0 13,-7 1 40,0 0 0,1 1 0,-1 0 1,1 0-1,-1 1 0,1-1 0,0 1 0,0 0 0,-9 8 1,-4 1 33,-11 4 38,12-8-8,1 1 0,0 0 1,1 1-1,0 1 1,1 1-1,0 0 1,-14 16-1,28-28-85,1 0 0,-1 0 0,0 0 0,0 0 0,0 0 0,1 0 0,-1-1 0,0 1 0,0 0 0,0 0 0,1 0 0,-1 0 0,0 0 0,0 0 0,0 0 0,1 1 0,-1-1 0,0 0 0,0 0 0,0 0 0,0 0 0,1 0 0,-1 0 0,0 0 0,0 0 0,0 0 0,1 1 0,-1-1 0,0 0 0,0 0 0,0 0 0,0 0 0,0 0 0,0 1 0,1-1 0,-1 0 0,0 0 0,0 0 0,0 1 0,0-1 0,0 0 0,0 0 0,0 0 0,0 1 0,0-1 0,0 0 0,0 0 0,0 0 0,0 1 0,0-1 0,0 0 0,0 0 0,0 0 0,0 1 0,0-1 0,0 0 0,0 0 0,0 0 0,0 0 0,-1 1 0,1-1 0,0 0 0,0 0 0,0 0 0,0 0 0,0 1 0,-1-1 0,3 0 0,36 1-434,-26-2-286,1 1-1,0 0 1,-1 1-1,1 1 1,0 0-1,-1 1 1,0 0 0,15 6-1,9 18-6944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5:48.75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33 9764,'0'0'4253,"23"0"-3042,427 7 3242,57-7-2503,-510-8-4335,-32-15-4261,11 15 769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5:49.10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81 8548,'0'0'6176,"16"0"-5093,316 17 3322,40 2-3610,-374-53-3836,-28-18-3376,11 21 855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5:49.45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19 0 11701,'0'0'4546,"18"13"-3500,-1-1-823,2 1 32,1 1 0,0-2 1,1-1-1,29 12 1,43 7 970,-66-23-979,-1 1 1,0 1 0,0 1 0,42 24 0,-65-31-192,1 0 0,0-1 0,-1 1 0,1 1 0,-1-1 0,0 0 0,0 1 0,0-1 0,-1 1 0,1 0 0,-1 0 0,0 0 0,0 0 0,0 1 0,-1-1 0,0 0 0,1 1 0,-2-1 0,1 1 0,0 0 0,-1-1 0,0 1 0,0-1 0,0 1 0,0-1 0,-1 1 0,0-1 0,0 1 0,0-1 0,-1 1 0,1-1 0,-5 8 0,-2 4 182,0 0 0,-2 0 1,0-1-1,0 0 0,-1-1 0,-1 0 0,-14 12 0,-43 33 153,-4-3 0,-108 65-1,138-93-414,41-27-334,-12 7 740,14-8-486,0 0 0,0 0 0,0 1 0,-1-1 0,1 0 0,0 0 0,0 0 0,0 0 0,-1 0 0,1 0 0,0 0 0,0 0 0,0 0 0,-1 0 0,1 0 0,0 0 0,0 0 0,-1 0 0,1 0 0,0 0 0,0 0 0,0 0 0,-1 0 0,1 0 0,0 0 0,0 0 0,0 0 0,-1 0 0,1 0 0,0-1 0,0 1 0,0 0 0,-1 0 0,1 0 0,0 0 0,0-1 0,0 1 0,0 0 0,0 0 0,-1 0 0,1 0 0,0-1 0,0 1 0,0 0 0,0 0 0,0 0 0,0-1 0,0 1 0,0 0 0,0 0 0,0-1 0,0 1 0,0 0 0,0-23-8474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6:07.29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 4 10549,'0'0'12840,"-4"-1"-12162,-7-1-204,24 2-185,38 6 45,626 52 677,7-50-29,-583-8-959,41-5 28,-145 16-288,-8 5 251,-1 1 0,0-1 1,-1-1-1,0 0 0,-2-1 1,-16 13-1,0 1 11,-549 438 579,338-284-1357,226-171-1112,5-8-2620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6:08.6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1087 4 6851,'0'0'8108,"0"0"-8037,0 0 0,0-1 0,-1 1 0,1 0 0,0 0 0,0-1 0,-1 1 0,1 0 1,0 0-1,-1-1 0,1 1 0,0 0 0,-1 0 0,1 0 0,-1 0 0,1 0 0,0 0 0,-1 0 0,1 0 0,-1 0 1,1 0-1,0 0 0,-1 0 0,1 0 0,-1 0 0,1 0 0,0 0 0,-1 0 0,1 0 0,0 0 0,-1 0 0,1 1 0,0-1 1,-1 0-1,1 0 0,0 0 0,-1 1 0,1-1 0,0 0 0,-1 1 0,1-1 0,-24 11 637,0 1 0,1 1 0,-35 26-1,-2 0 200,54-35-856,-752 494 4337,640-405-4214,117-91-132,1 0-36,0-2-22,59 19 16,76-13 2027,-131-4-2000,0-1 0,0 1-1,1-1 1,-1 0 0,1 0-1,-1 0 1,1-1 0,4 1-1,2 0 20,172 22 325,218-1 0,-152-12-262,-146-5-103,-12-3 128,0 5 0,0 3 0,97 25-1,-159-28-172,1-1 0,0-2 0,1-1-1,-1-2 1,1-1 0,34-4 0,-63 4-153,-1 0 0,1-1 0,0 1 1,-1 0-1,1-1 0,0 1 0,-1-1 0,1 0 1,-1 0-1,1 1 0,-1-1 0,0 0 1,1 0-1,-1 0 0,0-1 0,1 1 0,-1 0 1,0 0-1,1-2 0,6-23-6425,-6-9-6045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6:09.29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53 8052,'0'0'11653,"16"-16"-10316,-13 12-1280,1 1 0,0-1 0,0 1 0,0 0 1,1 0-1,-1 0 0,1 1 0,8-4 0,-2 0 675,-13 18 626,2-12-1330,1 1 0,-1-1 1,0 1-1,0-1 1,0 1-1,0-1 0,0 1 1,0 0-1,0-1 1,0 1-1,0-1 0,0 1 1,0-1-1,0 1 0,0-1 1,0 1-1,0-1 1,0 1-1,-1-1 0,1 1 1,0-1-1,0 1 1,-1-1-1,1 1 0,0-1 1,-1 1-1,1-1 1,0 1-1,-1-1 0,1 0 1,-1 1-1,1-1 1,0 0-1,-1 1 0,1-1 1,-1 0-1,1 0 0,-1 0 1,1 1-1,-1-1 1,0 0-1,-3 1 192,-1 0 0,1-1 0,0 1 0,0-1 0,0 0 0,-1 0-1,-6-1 1,-4-8-907,9-10-5633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6:10.38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7043,'4'10'18069,"17"37"-17022,-1-3-357,2-1-1,1-1 1,59 77 0,6 12 120,1-6-222,-61-89-401,-1 2 1,22 40-1,35 79 301,165 235 1,-89-165-9,-134-185-372,-3 2 0,-1 1 0,25 73 0,4 41-108,-53-164-808,-1-1-1,1 1 1,-1 0 0,0 0-1,-1 0 1,-3-5-1,-31-33-4849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6:11.78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19 0 4002,'0'0'14564,"-1"35"-9642,-7 26-3647,2 1 1,3 89-1,7-56-414,28 153 0,-2-29-185,3 97-204,-19 68 198,-10-230-207,46 294 0,-33-346-325,25 131 484,-94-332-9623,20 27 1581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6:13.12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600 0 4082,'-2'8'16965,"-11"30"-16058,-33 64 566,-84 213 1155,65-140-1510,-13 42-187,38-84-562,-46 179 297,-17 49 251,91-328-787,8-24-51,0 0 0,1 0 0,0 0 0,0 1-1,-1 16 1,2-45-5470,0-11 2005,2-22-3689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8:46.63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1 326 4466,'0'0'9925,"146"-100"-9237,-91 53-336,7-2-192,-3 4-48,-1 7-112,-10 10-1200,-15 11-1874,-18 15-1680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6:14.90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1658 0 2257,'-2'0'18663,"-1"5"-19534,-29 45 2714,-2-1-1,-79 85 0,-25 35-318,80-85-1096,13-15-152,-4-3 1,-62 67-1,78-100-139,-13 12-19,1 2 1,3 2-1,3 2 0,-35 56 0,35-45 84,-84 101 0,86-119-117,1 2 0,3 1 1,-53 101-1,53-82 171,-50 74 1,23-43-37,-37 82 10,81-148-196,1 0-1,-18 60 1,26-71-8,3-4 40,-1-1 1,-1 0-1,0 0 0,-13 20 1,5-9-714,12-21-557,0 0 0,0-1-1,-1 0 1,1 1 0,-1-1 0,-6 7-1,-9 4-8276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6:16.70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63 36 8020,'0'0'12283,"-6"0"-11560,1 0-543,3 0-129,1 1 0,-1-1 0,1 1 0,-1-1 1,1 0-1,-1 0 0,1 0 0,-1 0 0,1 0 1,-1 0-1,0-1 0,1 1 0,-1 0 0,1-1 1,-1 1-1,1-1 0,0 1 0,-1-1 0,1 0 0,-1 0 1,1 0-1,0 0 0,0 0 0,0 0 0,-1 0 1,1 0-1,0 0 0,0 0 0,0 0 0,1-1 1,-1 1-1,0 0 0,0-1 0,1 1 0,-1-1 1,1 1-1,-1-1 0,1 1 0,-1-3 0,6 3-28,0 0-1,-1 0 1,1 0-1,0 0 1,-1 1 0,1 0-1,0 0 1,4 1-1,-5-1 18,-3 0 1,1 0-1,0 0 1,-1 0 0,1 0 0,-1 0-1,1 1 1,-1-1 0,0 0-1,1 1 1,-1-1 0,1 1-1,-1 0 1,0-1 0,1 1-1,-1 0 1,0 0 0,0 0-1,1 0 1,-1 0 0,0 0-1,0 0 1,0 0 0,0 0-1,1 3 1,-2-2 23,1 0 0,-1 0 0,1 0 0,-1 0 0,0 0 0,0-1 0,1 1 0,-2 0 0,1 0 0,0 0 0,0 0 0,-1 0 0,1 0 0,-1 0 0,1 0 0,-1 0 0,0 0 0,0-1 0,0 1 0,-2 3 0,0 0 37,-1-1 0,0 1 0,0 0 0,-1-1 0,-9 7 0,13-9-77,-1-1 0,1 0 0,-1 1 0,0-1 0,1 0 1,-1 0-1,0 0 0,0-1 0,0 1 0,0 0 0,0-1 0,0 1 0,0-1 1,0 0-1,0 1 0,0-1 0,0 0 0,0 0 0,0-1 0,0 1 0,0 0 1,-3-1-1,3-38-79,3 33 48,-1 4 5,0 1 0,0-1 0,0 0 0,0 0-1,1 0 1,-1 0 0,1 0 0,-1 1 0,1-1 0,0 0-1,-1 0 1,1 1 0,0-1 0,0 0 0,1 1 0,-1-1-1,0 1 1,0 0 0,1-1 0,-1 1 0,1 0 0,-1 0-1,4-2 1,-1 1-2,0 0 0,0 1-1,1-1 1,-1 1-1,0 0 1,1 0 0,-1 1-1,1-1 1,5 1-1,-9 1-48,0 1 0,0-1 0,0 0 0,0 0 0,-1 1-1,1-1 1,0 0 0,-1 1 0,1-1 0,-1 1 0,1-1-1,-1 1 1,0-1 0,0 1 0,0-1 0,0 1 0,0-1-1,0 1 1,0 2 0,0-1-240,0 1 1,0-1-1,0 0 0,-1 1 0,1-1 0,-1 1 1,1-1-1,-1 0 0,-2 4 0,-6 0-5296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6:17.67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1978 6451,'2'-4'21238,"15"-19"-21213,107-99 383,150-188 0,-91 38-237,-62 74-45,245-305-1,-152 286-60,-150 158 3,-2-3 0,62-81 0,-111 120 45,-11 19-62,0 0 0,0 0 0,0 0 0,0 1 0,1-1-1,0 0 1,0 1 0,0 0 0,5-5 0,-7 8 443,-25 15-9904,-7 7-2681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6:19.16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308 2028 1489,'0'7'23557,"0"-8"-23517,1-53 815,-3-1-1,-14-93 1,-107-518 140,91 485-736,0-159 684,27 238-838,-34-192-1,31 258-76,1 0 57,-2 0 0,-19-48 0,26 83-1433,0 6 113,0 22-1209,1 35-4489,1-14-1345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6:20.12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1078 1313,'0'0'22082,"1"-4"-21130,10-38-479,3 2 0,1-1 0,2 2 0,38-66 0,7-15 107,176-404 725,-231 505-1210,-1 1 0,-1-1-1,5-24 1,2-11 527,-12 45-773,-6 10-2039,-11 15-2640,13-13 4584,-27 29-6456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6:21.02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1189 1372 2849,'0'0'12291,"2"-8"-5826,-2-12-5145,-5 8-827,-2 1 0,0 1 0,0-1 1,0 1-1,-2 0 0,-9-9 0,-20-25 569,0-2-220,-1 2-1,-76-64 1,18 18-453,10 5-188,0 2-54,-108-133 1,-92-119 553,262 307-576,1 0 0,1-2 0,1 0 0,-31-60 0,53 90-172,0 0 0,0 0 1,0 0-1,0 0 1,0 1-1,0-1 0,0 0 1,1 0-1,-1 0 0,0 0 1,0 0-1,0 0 1,0 0-1,0 0 0,0 0 1,0 0-1,1 0 0,-1 0 1,0 0-1,0 0 1,0 0-1,0 0 0,0 0 1,0 0-1,1 0 0,-1 0 1,0 0-1,0-1 1,0 1-1,0 0 0,0 0 1,0 0-1,0 0 0,0 0 1,0 0-1,1 0 1,-1 0-1,0 0 0,0 0 1,0 0-1,0-1 0,0 1 1,0 0-1,0 0 1,0 0-1,0 0 0,0 0 1,0 0-1,0 0 0,0-1 1,0 1-1,0 0 1,0 0-1,0 0 0,0 0 1,0 0-1,0 0 0,0 0 1,0-1-1,0 1 1,0 0-1,0 0 0,0 0 1,0 0-1,0 0 0,0 0 1,-1-1-1,11 5-1643,11 11-2843,-5 6-2913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6:39.26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5919 13110,'1'0'12789,"14"-1"-11918,-4 5-621,1 0 1,-1 1 0,1 0-1,-1 1 1,14 10 0,19 9 152,-17-15-238,0 0 0,0-2 0,0 0 0,1-2 0,0-2 1,0 0-1,1-2 0,50-2 0,3-6 335,139-28 1,270-76 13,-455 101-495,29-7 15,-1-3 1,-1-2-1,-2-3 0,0-3 0,94-56 1,-16-4 111,409-266 110,-470 296-245,-2-3-1,-3-3 0,-3-4 1,-3-2-1,-2-4 0,103-152 0,-69 78 25,80-127-2,-145 215-14,-3-1-1,43-115 0,-36 46 18,-6-1-1,-5-2 1,17-244 0,-32-411-123,-15 483-1,3 206 56,-4 0 0,-28-165 0,-24 10 47,14 79-61,-29-283 0,35 81 54,29 323 2,-2 1 1,-23-76 0,32 127-13,-1 1 0,1 0 0,0 0 0,0-1 0,0 1 0,0 0 0,0 0 0,0-1 0,-1 1 0,1 0 0,0 0 0,0 0 0,0 0 0,0-1 0,-1 1 0,1 0 0,0 0 0,0 0 0,-1 0 0,1 0 0,0-1 0,0 1 0,-1 0 0,1 0 0,0 0 0,0 0 0,-1 0 0,1 0 0,0 0 0,0 0 0,-1 0 0,1 0 1,0 0-1,0 0 0,-1 0 0,1 0 0,0 0 0,0 0 0,-1 1 0,1-1 0,0 0 0,0 0 0,-1 0 0,1 0 0,0 0 0,0 0 0,0 1 0,-1-1 0,1 0 0,0 0 0,0 0 0,0 1 0,0-1 0,0 0 0,-1 0 0,1 1 0,0-1 0,-25 57 89,2 2 0,-29 113 0,11-29-25,38-161 16,3-21-63,7-18 31,23-88 0,-2 20-7,-2-23-39,-26 148 0,0-1 0,0 1 0,0 0 0,0 0 0,0 0 0,0-1 0,0 1 0,0 0 0,0 0 0,0 0 0,1 0 0,-1-1 0,0 1 0,0 0 0,0 0 0,0 0 0,0 0 0,0 0 0,1 0 0,-1-1 0,0 1 0,0 0 0,0 0 0,0 0 0,0 0 0,1 0 0,-1 0 0,0 0 0,0 0 0,0 0 0,1 0 0,-1 0 0,0 0 0,0 0 0,0 0 0,0 0 0,1 0 0,-1 0 0,0 0 0,0 0 0,0 0 0,1 0 0,-1 0 0,0 0 0,0 0 0,0 0 0,0 0 0,1 0 0,-1 0 0,0 1 0,0-1 0,0 0 0,0 0 0,0 0 0,0 0 0,1 0 0,-1 0 0,0 1 0,0-1 0,0 0 0,0 0 0,0 0 0,0 0 0,0 1 0,0-1 0,0 0 0,1 0 0,38 50 0,-13-15 0,1-2 0,1-1 0,54 45 0,-70-68-48,0 1-550,1 0 1,-1 0-1,-1 1 1,11 13-1,-18-19 136,-1 0 0,0 1-1,0-1 1,0 1 0,-1 0-1,0 0 1,0 0 0,0 0-1,-1 0 1,1 0 0,-2 0-1,1 0 1,-1 10 0,0 42-9783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7:59.26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40 537 6243,'0'0'9385,"-8"2"-7898,-4 0-3164,-7 0 16604,34-9-14521,69-25-177,2 3-1,1 5 0,149-23 0,268-56 181,-35 6-162,5-17-271,-473 114 27,0 0 0,0 0-1,0-1 1,0 1 0,0 0 0,0 0-1,0-1 1,-1 1 0,1-1 0,0 1-1,0-1 1,-1 1 0,1-1-1,0 1 1,0-1 0,-1 1 0,1-1-1,-1 0 1,2-1 0,-11-7 120,-38-7 124,35 13-221,-21-9-26,-1 3 0,-1 0 0,0 3 0,-61-5 0,257 7-208,-161 29 371,-1-11-160,-1 0 0,0 0 0,-1 0 1,-1-1-1,0 0 0,0 1 1,-2-2-1,1 1 0,-11 16 0,6-11-1,-2-1 1,0 0-1,-1 0 0,0-1 0,-27 23 0,37-36-351,0 0 0,-1-1 1,0 0-1,0 0 0,1 0 0,-1 0 0,-1 0 0,1-1 1,0 1-1,0-1 0,0 0 0,-1 0 0,1-1 0,0 0 1,-6 1-1,-16-1-6108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8:03.77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16135,'0'0'3890,"47"118"-1009,-10-33-1232,7 9-720,-1-5-129,5-1-208,-4-9 17,-4-13-513,-7-6 0,-4-11-96,-10-6-224,-8-5-481,-8-12-767,-3-5-994,0-16-1615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8:04.18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269 0 14407,'0'0'6771,"18"7"-5747,60 24-325,-73-28-648,0 0-1,-1-1 1,1 2 0,-1-1-1,0 0 1,0 1 0,0 0-1,0 0 1,-1 0 0,1 0-1,-1 1 1,0-1 0,0 1-1,-1 0 1,0 0 0,3 6-1,-2 0 30,0 0-1,-1 0 0,0 0 0,-1 1 1,0 19-1,-1-29-67,0 1 1,-1-1 0,1 1 0,0 0-1,-1-1 1,0 1 0,1-1 0,-1 1-1,0-1 1,0 0 0,-1 1 0,1-1-1,0 0 1,-1 0 0,0 0-1,1 0 1,-1 0 0,0 0 0,-3 2-1,0 0 7,0-1-1,0 0 0,0 0 0,-1-1 1,0 1-1,1-1 0,-1 0 0,-7 1 0,-12 1 41,-1-1-1,1-1 0,-29-1 1,44-1-31,-6-1 95,0 0 0,-1-1 0,1 0-1,0-2 1,-22-6 0,28 6 64,1 1 0,-1-1 1,1-1-1,0 0 0,1 0 0,-1-1 1,1 0-1,0 0 0,-13-14 0,178 193 2503,-56-65-3568,158 218 0,-248-308-391,0 0 0,9 24 0,0 25-6529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8:46.97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0 450 6019,'0'0'10020,"132"-32"-9187,-85-12-529,5-6-272,-1 1-32,-4 2-208,-10 9-1265,-8 14-1280,-14 10-1393,-12 14 1025</inkml:trace>
  <inkml:trace contextRef="#ctx0" brushRef="#br0" timeOffset="1">399 271 1857,'0'0'11056,"8"13"-9901,-3-4-924,1 1-1,1-1 1,12 13 0,-18-21-205,0 0 0,0 0 0,0-1 1,1 1-1,-1 0 0,0-1 0,0 1 0,1-1 1,-1 1-1,0-1 0,1 0 0,-1 1 0,1-1 0,-1 0 1,0 0-1,1 0 0,-1 0 0,0 0 0,1 0 1,-1 0-1,1-1 0,-1 1 0,0-1 0,1 1 0,1-1 1,29-21 278,-23 14-229,54-41 85,42-29-1954,-31 35-3640,-71 42 5196,-1-1 1,1 1-1,0 0 0,-1 0 0,1 0 1,0 0-1,0 0 0,0 0 1,0 1-1,0-1 0,0 1 0,-1 0 1,1 0-1,0 0 0,0 1 0,0-1 1,3 1-1,10 14 1954,-4 12 3586,-12-26-5176,1 0 0,-1 0 1,1-1-1,-1 1 1,1 0-1,-1-1 0,1 1 1,-1 0-1,1-1 1,-1 1-1,1-1 0,0 1 1,-1-1-1,1 1 1,0-1-1,0 1 0,-1-1 1,1 0-1,0 1 1,0-1-1,0 0 0,-1 0 1,1 0-1,0 1 1,0-1-1,0 0 0,0 0 1,0 0-1,-1 0 0,1-1 1,0 1-1,0 0 1,0 0-1,0 0 0,-1-1 1,1 1-1,0 0 1,0-1-1,-1 1 0,1-1 1,0 1-1,1-2 1,30-22-110,-10 2-1295,0 0 1,18-28 0,-1-11-7768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8:04.78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147 49 13270,'0'0'7470,"-9"10"-6862,-29 31-53,36-39-516,1 0-1,-1 0 1,0-1-1,0 1 1,0-1-1,0 1 1,0-1-1,0 0 1,0 0-1,-1 0 1,1 0-1,0 0 1,-1 0-1,1-1 1,-1 1-1,1-1 1,0 0-1,-1 0 1,1 0-1,-1 0 1,1 0-1,-1 0 1,1 0-1,-1-1 1,1 0-1,0 1 1,-1-1-1,1 0 1,0 0-1,-1 0 1,1 0-1,0-1 1,0 1-1,0 0 1,0-1-1,0 0 1,1 1-1,-1-1 1,0 0-1,1 0 1,-1 0-1,1 0 1,0 0-1,0 0 1,-1 0-1,1-1 1,1 1-1,-2-4 1,1 4-42,1-1 1,-1 0-1,1 1 1,0-1 0,0 0-1,0 1 1,0-1 0,1 0-1,-1 1 1,1-1-1,-1 0 1,1 1 0,0-1-1,0 1 1,0-1-1,1 1 1,-1 0 0,0-1-1,1 1 1,-1 0 0,1 0-1,0 0 1,0 0-1,3-2 1,-2 2 32,1 0-1,-1 0 1,0 1-1,1 0 1,-1-1-1,1 1 1,-1 1-1,1-1 1,0 0-1,-1 1 1,1 0-1,0 0 1,-1 0-1,1 0 1,0 0 0,-1 1-1,1 0 1,5 1-1,-2 2 76,1-1-1,-1 1 1,0 0 0,-1 1-1,1 0 1,-1 0 0,0 0-1,0 1 1,0 0 0,-1 0-1,0 0 1,0 1 0,0 0-1,4 9 1,4 8 221,-1 0 1,-1 1 0,9 29-1,-15-39-263,-1 1 1,0 0-1,-1 0 0,-1 0 1,0 0-1,-2 0 0,1 0 1,-2 1-1,0-1 0,-1 0 0,-5 19 1,3-22-411,-1 0 1,0 0 0,-1-1-1,0 1 1,-1-1-1,0-1 1,-1 1 0,0-1-1,-1-1 1,0 1-1,-1-2 1,0 1 0,-16 11-1,-30 12-6971,-11-8-7865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8:05.71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591 364 14134,'0'0'8981,"-4"-18"-8469,0 4-460,2 8-40,0-1-1,0 1 0,1-1 0,0 0 0,0 0 0,0 0 0,1 1 0,0-1 0,0 0 0,1 0 0,0 0 0,0 0 0,0 1 0,1-1 0,0 0 0,6-12 0,4-1-10,0 0 0,1 1-1,1 0 1,0 1 0,2 0 0,0 1 0,1 1-1,1 1 1,37-26 0,-54 41-7,0 0 0,-1 0 0,1-1 1,-1 1-1,1 0 0,-1 0 0,1 0 0,-1 0 0,1 0 1,0 0-1,-1 0 0,1 0 0,-1 0 0,1 0 1,0 0-1,-1 0 0,1 1 0,-1-1 0,1 0 0,-1 0 1,1 1-1,-1-1 0,1 0 0,-1 0 0,1 1 0,-1-1 1,1 1-1,-1-1 0,0 0 0,1 1 0,-1-1 0,0 1 1,1-1-1,-1 1 0,0-1 0,0 1 0,1-1 0,-1 1 1,0 0-1,0-1 0,0 1 0,0-1 0,1 1 1,-1-1-1,0 1 0,0 1 0,4 37-44,-4-27 70,113 852 1778,-105-822-1750,-2-10 101,-1 1 1,2 43-1,-14-82 177,-117-168-245,19 22-112,95 139 10,-13-18-67,-2 2-1,0 0 0,-52-44 0,76 72 97,0 0 0,0 0 0,0 0 0,-1 0 0,1 0 0,0 0 0,0 0 0,-1 0 0,1 0 0,-1 1 0,1-1 0,-1 0 0,1 1 0,-1-1 0,1 1 0,-1 0 0,1-1 0,-1 1 0,1 0 0,-1 0 0,0 0 0,1 0 0,-1 0 0,1 1 0,-1-1 0,0 0 0,1 1 0,-1-1 0,1 1 0,-1 0 0,1-1 0,0 1 0,-1 0 0,1 0 0,0 0 0,-1 0 0,1 0 0,0 0-1,0 0 1,0 0 0,0 0 0,0 1 0,0-1 0,0 0 0,0 1 0,1-1 0,-2 3 0,-2 7 55,0 2-1,0-1 1,1 0-1,-2 25 1,2-18-52,-10 106 157,11-93-51,-1 1 0,-1-1 0,-2 0 0,-10 34-1,16-65-107,-1 2 45,0 0 0,-1 0 1,1 0-1,0 0 0,-1-1 1,0 1-1,0 0 0,1-1 1,-2 1-1,-2 3 0,4-6-72,1 1 0,0-1 1,0 1-1,0-1 0,0 0 0,0 1 0,0-1 0,0 1 1,0-1-1,0 0 0,0 1 0,1-1 0,-1 1 0,0-1 1,0 0-1,0 1 0,0-1 0,0 0 0,1 1 0,-1-1 1,0 0-1,0 1 0,1-1 0,-1 0 0,0 0 0,1 1 1,-1-1-1,0 0 0,1 0 0,-1 1 0,0-1 0,1 0 1,-1 0-1,0 0 0,1 0 0,0 1 0,18 9-40,-16-9 53,8 4 33,-1 1 0,0-1-1,-1 2 1,0-1 0,11 10-1,-17-13-7,0 1-1,-1-1 1,1 1-1,0-1 0,-1 1 1,0 0-1,0 0 1,0 0-1,-1 0 0,1 1 1,-1-1-1,0 0 1,0 1-1,-1-1 1,1 1-1,-1 7 0,0-6 60,0 0-1,0 0 0,-1 0 0,0 0 0,0 0 0,-1 0 1,1 0-1,-1-1 0,0 1 0,-1-1 0,0 1 1,1-1-1,-6 7 0,2-5 51,0-1 1,0 0 0,0-1-1,-1 0 1,0 0-1,0 0 1,0-1 0,0 1-1,-12 3 1,4-2 38,0 0-1,-1-1 1,0 0 0,0-2 0,0 0 0,-1 0-1,1-2 1,-1 0 0,1-1 0,-1-1 0,-28-4-1,36 3-152,0 0-1,-1 0 0,1-1 0,0 0 0,1-1 1,-1 0-1,1-1 0,-1 1 0,1-1 1,0-1-1,1 0 0,0 0 0,0 0 0,0-1 1,0 0-1,1 0 0,1-1 0,-1 0 1,1 0-1,0 0 0,-6-15 0,6 6-121,0 1 0,1-1-1,1-1 1,0 1 0,1 0-1,1-1 1,1 1 0,1-1-1,2-19 1,1 13-596,0 0 1,2 0-1,0 1 0,1 0 1,2 1-1,11-23 0,13-15-4897,-3 12-4743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8:06.06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21 17416,'0'0'5458,"20"1"-4646,58 3-151,-77-4-587,-1 0 1,0 0-1,0 0 0,0 0 0,0 0 1,0 0-1,1 0 0,-1 0 0,0 0 1,0 0-1,0 0 0,0 0 0,0 0 0,1 0 1,-1 0-1,0 0 0,0 0 0,0 0 1,0 1-1,0-1 0,0 0 0,0 0 1,1 0-1,-1 0 0,0 0 0,0 0 1,0 0-1,0 1 0,0-1 0,0 0 0,0 0 1,0 0-1,0 0 0,0 0 0,0 0 1,0 1-1,0-1 0,0 0 0,0 0 1,0 0-1,0 0 0,0 0 0,0 1 1,0-1-1,0 0 0,0 0 0,0 0 0,0 0 1,0 0-1,0 1 0,0-1 0,0 0 1,0 0-1,0 0 0,0 0 0,-1 0 1,1 0-1,0 0 0,0 1 0,0-1 1,0 0-1,0 0 0,0 0 0,0 0 0,-1 0 1,1 0-1,0 0 0,0 0 0,0 0 1,-18 14 993,14-12-1052,-1 1-1,1-1 0,-1 0 0,0 0 0,0 0 0,0 0 0,0-1 0,0 0 0,-7 1 0,12-30-4446,3 8-1967,0 4-6445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8:07.79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798 240 10677,'0'0'12192,"16"10"-11629,55 28-160,-69-36-374,1-1 0,0 1 0,-1-1 0,1 0 0,-1 0 1,1 0-1,0 0 0,0-1 0,0 1 0,0-1 0,-1 0 0,1 0 0,0 0 0,0 0 1,0 0-1,0 0 0,0-1 0,-1 0 0,1 1 0,0-1 0,0 0 0,-1 0 0,1 0 1,-1-1-1,1 1 0,-1-1 0,1 1 0,-1-1 0,0 0 0,0 0 0,0 0 0,0 0 1,0 0-1,0-1 0,0 1 0,1-4 0,0 0-8,-1 0 0,1 0 0,-1 0-1,-1 0 1,1 0 0,-1 0 0,0 0 0,0 0 0,-1-1 0,0 1-1,0 0 1,-1 0 0,1-1 0,-3-5 0,0 3-24,-1 1-1,0-1 1,-1 1 0,0 1-1,0-1 1,-1 0-1,0 1 1,0 0 0,-1 1-1,0 0 1,0 0 0,-14-10-1,8 8-26,0-1 0,0 1 0,-1 1 0,0 0 0,-1 1 0,-28-7 0,42 12 27,0 1 0,-1-1-1,1 1 1,0 0 0,-1 0-1,1 0 1,0 0 0,-1 0-1,1 0 1,0 0 0,-1 0-1,1 0 1,0 0 0,-1 1-1,1-1 1,0 1 0,-1-1-1,1 1 1,0-1 0,0 1-1,0 0 1,0-1 0,0 1-1,-1 0 1,1 0 0,0 0-1,1 0 1,-1 0 0,0 0-1,0 0 1,0 0 0,1 1-1,-1-1 1,0 0 0,1 0-1,-1 0 1,1 1 0,-1 1-1,0 6-5,0-1-1,0 1 1,1-1-1,0 1 1,2 10-1,0 2 21,0-3-6,2 0-1,0 0 1,1 0-1,0 0 1,2-1-1,0 1 1,1-2-1,11 20 1,-9-21 2,-2 1-1,0 0 1,-1 1 0,0 0 0,-2 0 0,0 0 0,0 0 0,-2 1 0,2 20 0,-5-37-3,0 1 1,0-1-1,0 0 1,0 1-1,0-1 1,-1 0-1,1 1 1,0-1-1,-1 0 1,1 1-1,-1-1 1,1 0-1,-1 0 1,1 0-1,-1 1 1,0-1 0,0 0-1,0 0 1,1 0-1,-1 0 1,0 0-1,0 0 1,0-1-1,0 1 1,-1 0-1,1 0 1,0-1-1,0 1 1,0-1-1,-3 2 1,-2-1 17,0 0 1,-1-1-1,1 1 1,0-1-1,-11-1 1,13 0-10,-1 1 1,1-1 0,0 1-1,-1 1 1,1-1-1,-1 0 1,1 1 0,-7 2-1,7 31 70,2-27-73,0 1 0,0-1 0,-1 1 0,0-1 0,0 0 0,0 0 0,-1-1 0,0 1 0,-1-1 0,0 0 0,-7 8 0,9-8-3,-1-1 0,1 1-1,0 0 1,0 0 0,1 1 0,0-1-1,0 1 1,1-1 0,-1 1 0,1-1-1,1 1 1,-1 0 0,1-1 0,0 1-1,1 0 1,2 12 0,-2-11 14,0-1-1,0 1 1,-1-1 0,0 1-1,-1-1 1,1 1 0,-1 0 0,-1-1-1,0 0 1,0 1 0,0-1-1,-5 11 1,4-15-5,1 0-1,-1 0 1,1-1-1,-1 1 1,0-1-1,0 1 0,0-1 1,0 0-1,-1 0 1,1 0-1,0-1 1,-1 1-1,1-1 1,-1 0-1,0 0 1,1 0-1,-8 0 1,-7 1 38,-1 0 1,-25-3 0,20 1-47,12 0 18,0 0 1,0-1-1,0-1 0,0 0 1,0 0-1,0-1 0,1-1 0,-1 0 1,1 0-1,0-1 0,0-1 1,0 0-1,1 0 0,0-1 1,0 0-1,1-1 0,0 0 0,0-1 1,1 0-1,-11-14 0,12 13-25,0 1 0,0-1-1,1-1 1,1 1-1,0-1 1,0 0 0,1 0-1,0 0 1,1-1-1,1 0 1,-1 1 0,2-1-1,-1-21 1,2 25-12,1 1 0,0-1 0,1 1 1,-1-1-1,1 1 0,1-1 0,-1 1 0,1 0 0,0 0 1,1 0-1,0 0 0,0 1 0,1 0 0,-1-1 1,1 2-1,0-1 0,1 0 0,0 1 0,0 0 1,0 1-1,12-8 0,-16 10 1,0 1 0,0 0-1,0-1 1,1 1 0,-1 0 0,0 0 0,0 1 0,0-1 0,1 0 0,-1 1-1,0-1 1,1 1 0,-1 0 0,1 0 0,-1 0 0,0 0 0,1 0-1,-1 0 1,0 1 0,1-1 0,2 2 0,-3-1 7,0 1 1,0-1-1,0 1 0,-1 0 1,1-1-1,0 1 0,-1 0 1,1 0-1,-1 0 1,1 1-1,-1-1 0,0 0 1,0 0-1,0 1 0,0-1 1,0 5-1,3 11 49,-2 1 1,0 0-1,-1 0 0,-2 25 1,1-24 34,0 19 94,-1 0 0,-2-1 0,-2 1 0,-12 45 0,-22 90 665,36-149-724,0 1 0,1 0 0,2 0 0,5 47 0,-4-71-131,0 1 1,0 0 0,0-1-1,1 1 1,-1 0 0,1-1-1,0 0 1,0 1 0,0-1 0,0 0-1,0 0 1,0 0 0,1 0-1,-1-1 1,1 1 0,-1-1-1,1 1 1,0-1 0,-1 0 0,1 0-1,0 0 1,0 0 0,0-1-1,0 1 1,0-1 0,0 0-1,0 1 1,0-1 0,-1-1 0,1 1-1,0 0 1,0-1 0,0 1-1,0-1 1,3-1 0,-4 1 12,-1-1 0,0 1 1,1 0-1,-1 0 1,0-1-1,0 1 0,0-1 1,0 1-1,0-1 0,0 1 1,0-1-1,0 1 1,0-1-1,-1 0 0,1 0 1,-1 1-1,0-1 1,1 0-1,-1 0 0,0 0 1,0 1-1,0-1 0,0-3 1,0 3 8,0 0 1,0 0 0,0 0-1,0 0 1,-1 0-1,1 0 1,0 0 0,-1 0-1,0 0 1,1 0-1,-1 0 1,0 0-1,0 1 1,0-1 0,0 0-1,0 1 1,0-1-1,-1 1 1,1-1 0,0 1-1,-3-3 1,-2 2 15,0 1 1,0-1 0,0 1-1,0 0 1,0 1 0,0-1-1,0 1 1,0 0 0,0 1-1,0 0 1,0 0 0,0 0-1,0 0 1,1 1-1,-1 0 1,0 0 0,1 1-1,-1-1 1,-5 6 0,-13 7 235,1 1 1,-41 38 0,25-20 267,25-23-242,0 1 0,1 0-1,1 1 1,-17 22 0,24-27-209,1-1 1,0 1-1,0 0 0,0 0 1,1 0-1,0 0 0,1 1 1,0-1-1,1 1 0,-1 0 1,1 12-1,1-3-72,1 0 0,1 0 0,0 0 0,2-1 0,0 1 0,1-1 0,0 1 0,2-2 0,10 23 0,12 13-8,51 72 0,-67-105 4,343 434-2918,-113-153-1418,-181-217-3025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8:08.40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25 33 11701,'0'0'8394,"1"0"-8158,0 0 0,0 0 0,-1 0 0,1 0 0,0 0 1,0 0-1,-1 1 0,1-1 0,0 0 0,0 0 0,-1 1 1,1-1-1,0 0 0,-1 1 0,1-1 0,-1 1 1,1-1-1,0 1 0,-1 0-180,-1 0 0,1 0 0,-1 0-1,1-1 1,-1 1 0,0 0 0,0-1 0,1 1 0,-1-1 0,0 1-1,0-1 1,1 1 0,-1-1 0,0 1 0,0-1 0,0 0 0,0 0 0,0 1-1,0-1 1,0 0 0,0 0 0,0 0 0,1 0 0,-1 0 0,0 0-1,0 0 1,0 0 0,0 0 0,0-1 0,0 1 0,0 0 0,0-1-1,0 1 1,1 0 0,-1-1 0,0 1 0,0-1 0,0 1 0,1-1 0,-1 0-1,0 1 1,1-1 0,-1 0 0,0 0 0,1 1 0,-1-1 0,1 0-1,-1 0 1,0-1 0,1-23 272,1 16-2461,1 45-16650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8:08.75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203 0 12486,'0'0'5021,"0"9"-4408,1-6-528,-1-1 0,1 1 0,-1-1 0,0 1 0,0 0 1,0-1-1,-1 1 0,1 0 0,0-1 0,-1 1 0,0-1 0,0 1 0,1-1 0,-1 1 0,-1-1 0,1 0 0,0 1 0,-1-1 0,1 0 0,-1 0 0,1 0 0,-1 0 0,0 0 0,0-1 0,0 1 0,0 0 0,0-1 0,-1 1 0,1-1 0,0 0 0,-3 1 1,-41 16 1489,37-16-1342,0 1-1,1 0 1,0 0 0,0 1-1,0 0 1,0 0-1,0 1 1,1-1-1,0 2 1,0-1-1,0 1 1,1 0 0,-8 10-1,13-13-424,0-1 0,0 1-1,0 0 1,0 0 0,1 1 0,0-1-1,-1 0 1,1 0 0,0 0-1,1 5 1,-1 3-2322,0 4-3051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8:09.08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15063,'0'0'8164,"95"132"-6564,-33-53-591,4 10-369,-4 5-368,0 2-208,-7 0-64,-7-4-1889,-15-8-4097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8:09.41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65 2993,'0'0'16363,"0"-5"-15931,0 3-337,1 0 0,-1 0 1,0-1-1,1 1 0,-1 0 1,1 0-1,0 0 0,0 0 1,-1 0-1,1 0 0,1 1 1,-1-1-1,0 0 0,0 0 0,1 1 1,-1-1-1,1 1 0,-1-1 1,1 1-1,0-1 0,-1 1 1,1 0-1,0 0 0,0 0 1,0 0-1,0 0 0,0 1 1,0-1-1,0 0 0,0 1 1,0 0-1,4-1 0,-6 1-28,0 1 0,1-1 0,-1 0 0,0 0 0,0 1 0,0-1 0,1 0 0,-1 1 0,0-1 0,0 0 0,0 1 0,0-1 0,0 0 0,0 1 1,0-1-1,0 1 0,0-1 0,0 0 0,0 1 0,0-1 0,0 0 0,0 1 0,0-1 0,0 0 0,0 1 0,0-1 0,-1 0 0,1 1 0,0-1 0,0 0 0,0 1 0,-1-1 0,1 0 0,0 0 0,0 1 0,-1-1 0,1 0 0,0 0 0,0 1 0,-1-1 0,-5 7 188,3-9-323,3-2-547,0-12-2492,-2 6-2130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9:16.16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41 0 288,'0'0'1857,"-40"108"-2833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9:48.89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210 303 6659,'0'0'14127,"-12"5"-13063,10-4-1046,-9 3 263,0 0-1,-1-1 1,1 0-1,0 0 1,-16 1-1,23-4-221,1 0-1,-1 0 0,1 0 1,-1 0-1,1-1 0,-1 1 1,1-1-1,-1 0 0,1 0 1,0 0-1,-1-1 0,1 1 1,0-1-1,0 1 0,0-1 1,0 0-1,0 0 0,1-1 1,-1 1-1,0-1 0,1 1 1,0-1-1,0 0 0,0 0 1,0 0-1,-2-3 0,1 0-46,-1 0 0,1-1 0,1 1 0,-1-1 0,1 1 0,0-1 0,1 0 0,0 0 0,0 0 0,0 0 0,1 0 0,0 0 0,0 0 0,1 0 0,-1 0 0,2 0 0,-1 0 0,1 0 0,0 1 0,0-1 0,1 1 0,0-1 0,0 1-1,1 0 1,0 0 0,0 0 0,0 1 0,0-1 0,1 1 0,0 0 0,0 0 0,1 1 0,-1 0 0,1 0 0,0 0 0,0 0 0,0 1 0,0 0 0,1 0 0,12-3 0,-11 4-4,0 0-1,-1 0 1,1 1-1,0 0 1,0 0-1,0 1 1,0 0-1,0 0 1,0 1-1,0 0 1,0 1-1,0-1 1,0 2-1,-1-1 0,1 1 1,-1 0-1,0 0 1,0 1-1,0 0 1,0 1-1,-1-1 1,1 1-1,-1 0 1,0 1-1,-1-1 1,1 1-1,-1 1 1,0-1-1,-1 1 1,0-1-1,0 1 1,0 0-1,-1 1 1,0-1-1,0 1 1,-1-1-1,0 1 1,0 0-1,-1 0 1,0 0-1,0 10 1,0-12 15,-1 0 0,0 0 0,0 0 0,0-1 0,-1 1 0,0 0 0,0 0 0,-1-1 0,1 1 0,-1-1 0,0 1 0,-1-1 0,-4 9 0,4-10 14,-1 0 1,0 0-1,-1 0 1,1-1-1,-1 0 0,1 1 1,-1-1-1,0-1 1,0 1-1,0-1 0,-1 0 1,1 0-1,-11 2 1,4 0-13,-1-1 0,0-1 0,0 0 0,0 0 1,0-2-1,0 1 0,1-2 0,-1 0 0,0 0 0,-17-5 1,24 5-21,0-2 1,0 1 0,0-1-1,0 0 1,0 0 0,1-1 0,-1 0-1,1 0 1,0 0 0,1 0-1,-1-1 1,0 0 0,1 0-1,0 0 1,1 0 0,-1-1 0,1 1-1,0-1 1,0 0 0,1 0-1,-1 0 1,-1-8 0,1 3-5,0 0 0,1 0 1,0 0-1,1 0 0,0-1 0,0 1 0,1 0 1,1-1-1,0 1 0,5-21 0,-5 27 5,1-1 0,1 1 0,-1-1 0,1 1-1,0 0 1,0 0 0,0 0 0,1 0-1,0 1 1,0-1 0,0 1 0,0 0 0,1 0-1,0 0 1,0 1 0,0 0 0,0 0 0,0 0-1,0 0 1,1 1 0,-1 0 0,10-2 0,-6 2 2,1 0 1,-1 0 0,1 1-1,0 1 1,0-1 0,-1 1-1,1 1 1,0 0 0,0 1-1,-1-1 1,1 2 0,-1 0-1,0 0 1,1 0 0,-2 1-1,1 0 1,0 1 0,-1 0-1,0 1 1,0-1 0,0 1-1,-1 1 1,0 0 0,0 0-1,0 0 1,-1 1 0,0-1-1,-1 2 1,0-1 0,0 1-1,-1-1 1,0 1 0,0 0-1,-1 1 1,0-1 0,-1 1-1,0-1 1,0 1 0,-1 13-1,0-15 18,0 0 0,-1 0 0,0 0 0,0 0 0,-1 0-1,0-1 1,-1 1 0,0 0 0,0 0 0,0-1 0,-6 11-1,5-14-12,0 1 0,0-1 0,0 0-1,-1 0 1,0 0 0,0-1-1,0 1 1,0-1 0,-1 0 0,1 0-1,-1 0 1,0-1 0,0 0-1,0 0 1,0 0 0,0 0 0,-8 1-1,4-1 5,0 0-1,-1 0 1,1-1 0,0 0-1,-1 0 1,1-1-1,0-1 1,-1 1 0,1-2-1,0 1 1,-11-4-1,15 3-11,0 0 0,0-1 0,0 0 0,0 0 0,0 0 0,1 0-1,-1-1 1,1 1 0,0-1 0,0-1 0,0 1 0,1 0-1,-1-1 1,1 0 0,0 0 0,1 0 0,-1 0 0,1 0 0,-2-7-1,-1-1-14,2 0-1,-1 0 1,2 0-1,0-1 1,0 1-1,2-1 0,0-14 1,0 24 7,0 0 1,0 1 0,0-1-1,1 0 1,-1 1-1,1-1 1,0 1-1,0-1 1,0 1-1,1-1 1,-1 1 0,1 0-1,0-1 1,0 1-1,0 0 1,0 0-1,1 1 1,-1-1 0,1 0-1,-1 1 1,1-1-1,0 1 1,0 0-1,0 0 1,0 0-1,1 1 1,-1-1 0,0 1-1,1-1 1,5 0-1,-3 1 6,1 0 0,0 1 0,0-1 0,-1 2 0,1-1 0,0 1 0,0 0 0,-1 0 0,1 0 0,-1 1 0,1 0 0,-1 1 0,0 0 0,0 0 0,0 0 0,0 0 0,0 1 0,-1 0 0,0 0 0,1 1 0,-2-1 0,1 1 0,0 0 0,6 10 0,-4-3 8,0-1 0,-1 1 1,0 0-1,0 0 0,-2 0 0,0 1 0,0 0 0,-1 0 0,0 0 0,-1 0 0,0 26 0,-2-37-1,0 1 0,-1 0 0,1-1 0,-1 1 0,1 0 0,-1-1 0,0 1 0,0-1 0,0 1 0,0-1 0,-1 0 0,1 1 0,-1-1 0,1 0-1,-1 0 1,0 0 0,1 0 0,-1 0 0,0 0 0,-1-1 0,1 1 0,0-1 0,0 1 0,-1-1 0,1 0 0,-1 0 0,1 0 0,-1 0 0,1 0 0,-6 0 0,-4 2 20,-1-1 1,-1-1 0,1 0 0,0-1 0,-15-1 0,25 0-27,0 1-1,0-1 1,0 0-1,0 1 1,0-2-1,0 1 1,0 0-1,0 0 1,0-1 0,0 0-1,1 0 1,-1 1-1,1-2 1,-1 1-1,1 0 1,0 0 0,0-1-1,0 1 1,0-1-1,0 1 1,1-1-1,-1 0 1,1 0-1,-1 0 1,1 0 0,-1-4-1,0-2-12,-1 1-1,2-1 1,-1 0-1,1 0 1,1 1-1,-1-1 1,1 0-1,3-13 1,-3 19 10,1 1 0,1 0 1,-1 0-1,0-1 0,1 1 1,-1 0-1,1 0 0,-1 0 1,1 1-1,0-1 0,0 0 1,0 1-1,0-1 1,0 1-1,0-1 0,1 1 1,-1 0-1,0 0 0,1 0 1,-1 0-1,1 1 0,-1-1 1,1 0-1,-1 1 0,1 0 1,-1 0-1,5 0 0,-2-1 10,-1 1 0,1 0 0,-1 0 0,1 0-1,-1 0 1,1 1 0,-1 0 0,1 0 0,-1 0 0,1 0-1,-1 1 1,0-1 0,0 1 0,8 5 0,-9-5 10,-1 1 1,1-1-1,-1 0 0,0 1 1,0 0-1,0-1 1,0 1-1,0 0 0,0 0 1,-1 0-1,0 0 1,1 0-1,-1 1 1,0-1-1,-1 0 0,1 1 1,0-1-1,-1 0 1,0 1-1,0-1 1,0 1-1,0-1 0,-1 0 1,1 1-1,-1-1 1,-1 5-1,0-3 23,-1-1 0,0 1 0,0-1 0,0 0 0,0 0 0,0 0 0,-1 0 0,0 0 0,0-1 0,0 0 0,0 1 0,-1-2 0,1 1 0,-1 0 0,1-1 0,-7 2 0,5-1-21,3-1 6,0-1-1,1 1 0,-1-1 0,0 0 0,0 0 1,0 0-1,0 0 0,0 0 0,0-1 0,0 0 1,0 1-1,0-1 0,0 0 0,0 0 0,-5-1 1,7 0-30,1 0 1,0-1-1,0 1 1,0 0-1,-1 0 1,1 0-1,0 0 1,0 0-1,0 0 1,1 0-1,-1 0 1,0 0-1,0-1 1,1 1-1,-1 0 1,0 0-1,1 0 1,-1 0-1,1 0 1,-1 0-1,1 1 1,0-1-1,-1 0 1,1 0-1,0 0 1,1-1-1,43-3-103,-44 5-208,-8 0-2233,-18 0-2239,-12 0-4679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8:49.16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37 128 6099,'0'0'8726,"-6"-1"-7488,-19-3-211,19 3 2039,8 11-2439,10 15-338,0-1 1,2 1-1,0-2 1,2 0-1,1-1 1,25 26-1,1 3 147,759 891 2611,-581-722-2813,58 66 180,-257-259-327,-1 1 1,19 37-1,-5-8 193,-31-57-512,-2-11 245,-2-12 107,-6-7-103,-2-17 9,-6-87 1,11 49-38,4-1 1,3 0 0,4 1 0,22-101 0,-7 102-10,4 0 1,3 2-1,4 1 1,3 2-1,93-144 0,-88 163-55,2 1-1,3 3 0,3 2 1,2 2-1,2 2 0,2 3 1,93-61-1,21 11-1677,-163 92 1570,-6 2-1184,-36 2-12725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0:02.95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184 260 1969,'0'0'9751,"-2"41"-4276,1-39-5355,0 0 1,-1 0 0,1 0-1,-1 0 1,0-1 0,1 1 0,-1-1-1,0 1 1,0-1 0,0 0-1,0 1 1,0-1 0,0 0 0,0 0-1,-1-1 1,1 1 0,0 0-1,0-1 1,-1 1 0,1-1 0,0 0-1,-1 0 1,1 0 0,0 0 0,-1 0-1,1 0 1,0-1 0,-1 1-1,1-1 1,-4-1 0,1 1 23,0-1 0,0 0 1,0 0-1,0 0 0,0 0 1,0-1-1,1 0 0,0 0 1,-1 0-1,1 0 0,0-1 1,-6-6-1,6 3-110,0 1 0,0-1 0,1 0 0,0 0 0,0 0 0,0 0 0,1-1 1,0 1-1,1-1 0,0 1 0,0-1 0,0 1 0,1-1 0,0 0 0,1 1 0,-1-1 0,4-13 0,-2 16-20,0 0 0,0 0 0,0 0 0,0 0-1,1 0 1,-1 1 0,1-1 0,1 1 0,-1 0 0,0-1 0,1 2 0,0-1-1,0 0 1,0 1 0,1 0 0,-1 0 0,1 0 0,-1 0 0,1 1 0,0 0 0,0 0-1,0 0 1,0 0 0,1 1 0,8-1 0,-7 0-13,0 1-1,0 1 1,1-1-1,-1 1 1,0 1 0,1-1-1,-1 1 1,0 1 0,0-1-1,0 1 1,0 0-1,0 1 1,0 0 0,0 0-1,-1 0 1,0 1 0,8 5-1,-8-4 4,-1 1 1,1-1-1,-2 1 0,1 0 0,0 0 0,-1 1 1,-1 0-1,1-1 0,-1 1 0,0 0 0,0 1 1,-1-1-1,0 0 0,0 1 0,-1-1 0,1 12 1,-1-13 28,-1 0 1,1 0 0,-1 0 0,0 0-1,-1 0 1,0 0 0,1-1 0,-2 1-1,1 0 1,-1 0 0,0-1 0,-4 9-1,4-11-11,-1 1 0,1-1-1,-1 0 1,0 0 0,0 0 0,-1-1-1,1 1 1,-1-1 0,1 0-1,-1 0 1,1 0 0,-1 0-1,0 0 1,0-1 0,0 0 0,0 0-1,0 0 1,-6 0 0,0 2 27,-1-2 0,0 0 0,0 0 0,0-1 0,0 0 0,0-1 0,0 0 0,0-1 0,0 0 1,1-1-1,-1 0 0,-12-5 0,18 5-40,-1-1 1,1 1-1,-1-1 1,1 0-1,0 0 1,0 0-1,1-1 1,-1 0-1,1 0 1,0 0-1,1 0 1,-1 0-1,1-1 1,0 0-1,0 0 1,1 0-1,0 0 1,0 0-1,0 0 1,1 0-1,-1-1 1,1-6-1,0 4-2,0-1 0,0 1 0,1 0 1,0-1-1,1 1 0,0 0 0,1-1 0,0 1 0,0 0 0,1 0 0,5-11 0,-6 15-3,1 1 0,0 0 0,0-1-1,0 1 1,1 0 0,-1 1 0,1-1 0,0 1-1,0-1 1,0 1 0,0 0 0,1 1-1,0-1 1,-1 1 0,1 0 0,0 0-1,0 0 1,0 1 0,0 0 0,0 0-1,10-1 1,-8 1 7,1 1 0,-1 0 0,0 0 0,1 0 0,-1 1 0,0 0 0,1 1 0,-1 0 0,0 0 0,0 0 0,0 1 0,0 0 0,-1 0 0,1 1 0,-1 0 0,0 0 0,6 5 0,-4-1 3,0 0-1,-1 0 1,1 0-1,-2 1 1,0 0-1,0 0 1,0 1-1,-1 0 1,-1 0-1,0 0 1,4 11-1,-7-15 34,1 0-1,0 0 1,-1 0-1,0 0 1,0 0 0,-1 0-1,0 0 1,0 0-1,0 0 1,-2 8-1,1-11-8,0-1 0,0 1 0,0 0 0,-1 0-1,1-1 1,-1 1 0,1 0 0,-1-1 0,0 0 0,0 1 0,0-1-1,0 0 1,-1 0 0,1 0 0,0 0 0,-1 0 0,1-1 0,-1 1-1,0-1 1,0 0 0,-3 1 0,-4 2 5,0-1-1,0 0 1,-1-1 0,1 0 0,-1 0-1,1-1 1,-1-1 0,0 0 0,1 0-1,-1-1 1,0-1 0,1 1 0,-12-5-1,18 5-40,0 0 0,0-1 0,1 0 0,-1 0 0,1 0 0,-1 0 0,1 0 0,-1-1 0,1 0-1,0 1 1,0-1 0,0-1 0,1 1 0,-1 0 0,1 0 0,0-1 0,0 0 0,0 1 0,0-1-1,1 0 1,-1 0 0,1 0 0,0 0 0,0 0 0,0 0 0,1 0 0,-1 0 0,1 0 0,0 0-1,0 0 1,1-1 0,-1 1 0,1 0 0,0 0 0,3-7 0,-2 6 1,-1 1 0,1 0 0,1 0 0,-1 1 0,1-1 0,0 0 0,-1 1 0,1 0 0,1-1 0,-1 1 0,0 0 0,1 1 0,0-1 0,0 1 0,-1-1 0,1 1 0,1 0 0,-1 1 0,0-1 0,0 1 0,1 0 0,-1 0 0,0 0 0,7 0 0,-8 0 13,1 0 0,-1 1 0,0 0 0,0-1 1,1 1-1,-1 1 0,0-1 0,0 0 0,1 1 0,-1-1 0,0 1 1,0 0-1,0 0 0,0 1 0,0-1 0,0 0 0,0 1 1,-1 0-1,1 0 0,0-1 0,-1 2 0,1-1 0,-1 0 0,0 0 1,0 1-1,0-1 0,0 1 0,0 0 0,0 0 0,-1-1 1,1 1-1,-1 0 0,0 0 0,1 5 0,-1-3 75,0 0 0,0 0 0,-1 1 1,1-1-1,-1 1 0,-1-1 0,1 0 0,-1 1 0,0-1 0,0 0 0,0 0 0,-1 0 0,0 0 1,0 0-1,0 0 0,0 0 0,-1 0 0,-5 6 0,5-7-59,-1-1-1,0 0 1,1 0 0,-1 0-1,0 0 1,-1-1 0,1 0-1,0 0 1,-1 0 0,1 0-1,-1 0 1,0-1 0,1 0 0,-1 0-1,0-1 1,0 1 0,0-1-1,1 0 1,-1 0 0,0 0-1,-6-2 1,10 2-55,0 0-1,-1-1 1,1 1-1,0 0 1,0-1 0,0 1-1,0-1 1,0 1-1,0-1 1,0 0 0,0 0-1,0 1 1,0-1 0,0 0-1,0 0 1,0 0-1,1 0 1,-1 0 0,0 0-1,0 0 1,1 0-1,-1 0 1,0-2 0,-4-35-1179,6 27 342,1 0 0,-1 0 0,2 0 0,0 0 0,4-10 0,25-35-6866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0:03.66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13686,'0'0'12934,"0"98"-11637,3-38-609,8-4-512,0-3 16,4-8-128,-1-7-64,-6-8-112,-5-4-912,-3-5-1361,0-4-1857,-14-8-3522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0:04.11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421 1 15127,'0'0'7227,"10"24"-6005,-1-2-977,10 22 333,-2 1-1,18 72 0,-32-102-465,-1 1-1,0-1 1,-1 0 0,-1 1 0,-1 16-1,1-30-98,0 1 0,-1 0 0,1 0 0,-1 0-1,1-1 1,-1 1 0,0 0 0,0-1 0,0 1 0,-1-1 0,1 1-1,0-1 1,-1 0 0,0 1 0,0-1 0,1 0 0,-1 0 0,0 0-1,-1 0 1,1 0 0,0-1 0,0 1 0,-1-1 0,1 1 0,-1-1-1,1 0 1,-1 0 0,0 0 0,1 0 0,-1-1 0,0 1 0,0-1-1,-4 1 1,1-1-43,0 0-1,0 0 1,0-1-1,0 0 1,0 0 0,0 0-1,1 0 1,-1-1-1,-10-4 1,14 4 8,0 1 0,-1-1 1,1 1-1,0-1 0,0 0 0,0 1 1,0-1-1,0 0 0,1 0 0,-1-1 0,1 1 1,-1 0-1,1-1 0,0 1 0,0 0 1,0-1-1,0 1 0,0-1 0,0 0 1,1 1-1,-1-1 0,1 0 0,0 1 1,0-5-1,2 7 33,0-1 0,1 0 1,-1 1-1,0-1 0,1 1 1,-1 0-1,1-1 0,-1 1 1,1 0-1,-1 1 0,0-1 0,1 0 1,-1 1-1,0-1 0,1 1 1,3 1-1,-3 1 35,0-1-1,1 1 1,-1 0 0,0-1 0,-1 1 0,1 1-1,0-1 1,-1 0 0,0 1 0,0-1-1,0 1 1,0 0 0,0-1 0,-1 1 0,0 0-1,1 0 1,0 8 0,0 6 387,0 0 1,-1 32-1,-1-37-231,-1-6-113,0 0-1,0 0 0,-1 0 0,0 0 0,0 0 1,0 0-1,-1 0 0,0-1 0,-1 1 1,0-1-1,0 0 0,0 0 0,0-1 0,-1 1 1,0-1-1,0 0 0,-1 0 0,1 0 1,-1-1-1,0 0 0,-11 6 0,3-2-178,-2 0 1,1-1-1,-1 0 0,0-1 1,0-1-1,-1-1 0,0 0 1,-20 1-1,31-4-72,-73 0-2258,74-1 1918,0-1-1,0 1 0,0-2 0,0 1 0,1 0 0,-1-1 0,0 0 0,1 0 0,-1 0 0,1-1 0,-1 1 0,1-1 0,-5-4 0,-22-35-9157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0:04.49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 19 15767,'0'0'11173,"0"-11"-7539,-4 11-3634,1 0-448,3-8-4755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0:05.25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143 151 8388,'0'0'9129,"-14"6"-8152,-44 16-153,57-22-785,0 0-1,0 1 1,0-1-1,0 0 1,0 0-1,0 0 1,0 0-1,0 0 1,0 0-1,0 0 1,0 0 0,0 0-1,0 0 1,0 0-1,0-1 1,0 1-1,0 0 1,0-1-1,0 1 1,0-1-1,0 1 1,1-1-1,-1 0 1,0 1-1,0-1 1,1 0-1,-1 1 1,0-1-1,1 0 1,-1 0 0,0 0-1,1 1 1,-1-1-1,1 0 1,0 0-1,-1 0 1,1 0-1,0 0 1,0 0-1,-1 0 1,1-2-1,-3-42 601,4 40-553,-2 1-47,1 0 0,0 0 0,0 0 0,1 0 0,-1 0 0,1 0 0,0 0 0,0 1 0,0-1 0,1 0 0,-1 1 0,1-1 0,0 1 0,0-1 0,0 1 0,1 0 0,-1 0 0,4-4 0,-2 5 68,0-1 0,0 0 1,1 1-1,-1 0 0,1 0 1,-1 1-1,1-1 0,0 1 0,0 0 1,0 0-1,0 0 0,0 1 0,-1 0 1,8 0-1,-10 0-77,-1 1-1,1 0 1,0-1 0,-1 1-1,1 0 1,0 0 0,-1 0-1,1 0 1,-1 0 0,0 1-1,1-1 1,-1 0-1,0 1 1,0-1 0,0 1-1,0-1 1,0 1 0,0-1-1,0 1 1,0 0 0,-1-1-1,1 1 1,-1 0 0,1 0-1,-1-1 1,0 1 0,0 0-1,1 0 1,-2 3 0,2-1 43,-1 0 0,1 0 1,-1 0-1,0 0 0,-1 0 1,1 0-1,-1 0 1,1 0-1,-1 0 0,0 0 1,-1 0-1,1 0 0,-1 0 1,-2 3-1,2-5-29,-1 1 0,1-1 0,-1 1 0,0-1 0,0 0 0,0 0 0,0-1 0,0 1 0,0 0 0,-1-1 0,1 0-1,0 0 1,-1 0 0,-4 1 0,-53 1 290,54-3-313,5 0-20,0-1-1,0 1 1,0-1 0,0 1-1,0-1 1,0 0-1,1 0 1,-1 0 0,0 0-1,0 0 1,1-1 0,-1 1-1,1 0 1,-1-1-1,1 1 1,-1-1 0,1 1-1,0-1 1,0 0 0,0 0-1,0 0 1,0 1 0,0-1-1,1 0 1,-1 0-1,0 0 1,1 0 0,0 0-1,-1 0 1,1 0 0,0 0-1,0 0 1,0 0-1,0-1 1,1-1 0,-1 0-2,0-1 0,0 1 0,0 0 0,1 0 0,0 0 0,0 0 0,0 0 0,0 1 0,0-1 1,1 0-1,-1 0 0,1 1 0,0-1 0,1 1 0,-1-1 0,0 1 0,1 0 0,3-4 0,0 4 73,0 0 0,1 1 0,-1-1 0,0 1 0,1 0-1,0 1 1,-1-1 0,1 1 0,0 1 0,11-1 0,-16 1-46,1 0 0,-1 0 0,0 0 0,0 0 0,0 0 0,0 1 0,0-1 0,0 1 0,0-1 0,0 1 0,0 0 0,0 0 0,0 0 0,0 0 0,0 0 0,0 0 0,-1 0 0,1 1 0,0-1 0,-1 0 0,0 1 0,1 0 0,-1-1 0,0 1 0,1 0 0,-1-1 0,0 1 0,0 0 0,0 0 0,-1 0 0,1 0 0,0 0 0,-1 0 0,0 0 0,1 0 0,-1 4 0,1-4 13,-1 0 1,0 1-1,1-1 0,-1 0 1,0 1-1,0-1 0,-1 0 0,1 0 1,0 1-1,-1-1 0,0 0 0,1 0 1,-1 1-1,0-1 0,0 0 1,0 0-1,0 0 0,0 0 0,-1 0 1,1 0-1,-1-1 0,1 1 0,-1 0 1,0-1-1,1 1 0,-1-1 1,0 0-1,0 1 0,0-1 0,0 0 1,0 0-1,0 0 0,-1 0 1,1-1-1,0 1 0,0-1 0,-1 1 1,1-1-1,0 0 0,-1 0 0,1 0 1,-3 0-1,1 1-130,1-1-1,-1 0 1,1 1-1,-1-1 1,1-1 0,-1 1-1,1 0 1,-1-1 0,1 0-1,0 1 1,-7-4 0,9 3-134,0 0 1,0 0-1,0-1 1,0 1 0,1 0-1,-1-1 1,0 1 0,1-1-1,-1 1 1,1-1-1,-1 1 1,1-1 0,0 1-1,-1-1 1,1 1-1,0-1 1,0 1 0,0-1-1,1 0 1,-1 1 0,0-1-1,0 1 1,1-1-1,-1 1 1,1-1 0,-1 1-1,1-1 1,1-1-1,13-26-7250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0:05.72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581 1 12070,'0'0'12931,"-8"22"-11587,-30 74-52,31-80-993,-1 0 0,-1-1 1,0 0-1,-1 0 1,-1-1-1,0 0 0,0-1 1,-2 0-1,-17 14 1,-3-3 34,0-1 0,-55 27 0,68-38-352,-2-1 0,1-1 0,-1-1 0,-1-1 0,0 0 0,0-2 0,0-1-1,-26 2 1,47-7-92,1 1-1,-1-1 1,1 0-1,0 0 0,-1 0 1,1 0-1,0-1 0,-1 1 1,1 0-1,0-1 1,-1 1-1,1 0 0,0-1 1,-1 0-1,1 1 0,0-1 1,0 0-1,0 1 1,0-1-1,0 0 0,0 0 1,0 0-1,0 0 0,0 0 1,0 0-1,0 0 1,0-1-1,0 0 0,1 0-236,-1 0 1,1 1-1,0-1 0,0 0 0,0 1 0,0-1 0,0 0 0,1 1 0,-1-1 0,0 0 1,1 1-1,-1-1 0,1 1 0,0-1 0,-1 1 0,1-1 0,0 1 0,0-1 0,0 1 1,0 0-1,0-1 0,2 0 0,20-15-7996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0:06.06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59 108 16456,'0'0'9297,"-3"4"-8713,-9 13 433,37-9 429,-24-7-1358,0 0-1,-1 1 1,1-1 0,-1 0 0,1 1-1,-1-1 1,1 1 0,-1-1 0,0 1-1,0-1 1,0 1 0,0-1 0,0 1-1,0-1 1,0 1 0,0-1 0,0 1-1,-1-1 1,1 1 0,-1-1 0,1 0 0,-1 1-1,0-1 1,1 0 0,-1 1 0,0-1-1,0 0 1,0 0 0,0 0 0,0 0-1,0 1 1,0-2 0,0 1 0,-3 2-1,3-2-52,-1 0-1,0 1 0,0-1 1,0 0-1,0 0 0,0 0 0,0 0 1,0 0-1,-1-1 0,1 1 1,0-1-1,0 1 0,0-1 1,-1 0-1,1 0 0,0 0 0,-1 0 1,1 0-1,0-1 0,0 1 1,-1-1-1,-1 0 0,3-1-87,0 0-1,0 1 0,1-1 0,-1 0 1,1 0-1,-1 1 0,1-1 1,0 0-1,-1 0 0,1 0 0,0 0 1,0 1-1,1-4 0,-1 0-216,1-65-4241,5 23-4010,1 4-9221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0:07.0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46 92 5138,'0'0'11726,"4"12"-10235,7 38-16,-11-50-1422,1 1 0,-1-1-1,0 0 1,0 1-1,0-1 1,0 1 0,1-1-1,-1 1 1,0-1-1,0 1 1,0-1 0,0 0-1,0 1 1,0-1-1,0 1 1,0-1 0,0 1-1,0-1 1,0 1-1,-1-1 1,1 1 0,0-1-1,0 0 1,0 1 0,-1-1-1,1 1 1,0-1-1,0 0 1,-1 1 0,1-1-1,0 0 1,-1 1-1,1-1 1,0 0 0,-1 1-1,1-1 1,-1 0-1,1 0 1,0 0 0,-1 1-1,1-1 1,-1 0-1,1 0 1,-1 0 0,1 0-1,-1 0 1,1 0-1,0 0 1,-1 0 0,1 0-1,-1 0 1,1 0-1,-1 0 1,1 0 0,-1 0-1,1 0 1,-1 0-1,1 0 1,-1-1 0,-1 0 22,1 1 0,-1-1 0,0 0 0,1 1 0,-1-1 0,1 0 0,-1 0 0,1 0 1,0-1-1,-1 1 0,1 0 0,-2-3 0,0-5-50,0 0 0,1 0 0,0-1 0,1 1 0,0 0 0,1-1 0,0-12 0,0 19 2,0 1 0,0-1-1,0 0 1,0 1 0,1-1-1,-1 1 1,1-1 0,-1 0-1,1 1 1,0-1 0,0 1-1,0 0 1,1-1 0,-1 1-1,1 0 1,-1 0 0,1 0-1,-1 0 1,1 0 0,0 0-1,0 0 1,0 0 0,0 1-1,1-1 1,-1 1 0,0 0-1,1 0 1,-1-1 0,5 0-1,-2 1 49,-1 0 0,1 1 0,0 0 0,-1 0 0,1 0 0,0 0 0,-1 1 0,1 0 0,0 0-1,-1 0 1,1 0 0,-1 1 0,1 0 0,-1 0 0,0 0 0,0 0 0,0 1 0,0-1 0,0 1 0,-1 0-1,1 0 1,-1 1 0,4 4 0,-2-2 32,-1 1 0,0 0 1,0 0-1,-1 0 0,1 1 0,-2-1 0,1 1 0,-1 0 0,0-1 0,-1 1 1,0 0-1,0 0 0,-1 10 0,0-16-81,0-1 0,-1 1 1,1 0-1,-1 0 0,1 0 1,-1 0-1,0-1 0,0 1 0,0 0 1,0-1-1,0 1 0,0 0 0,0-1 1,0 0-1,-1 1 0,1-1 0,-1 0 1,1 1-1,-1-1 0,1 0 1,-1 0-1,1 0 0,-1 0 0,0-1 1,0 1-1,0 0 0,1-1 0,-1 1 1,0-1-1,0 0 0,0 0 0,-3 1 1,-8 0 32,-1 0 1,1-1-1,-19-1 1,28 1-50,1-1-8,-1 1-1,1-1 0,0 0 1,-1 0-1,1 0 1,0-1-1,0 1 0,-1-1 1,1 0-1,0 1 1,1-1-1,-1-1 0,0 1 1,1 0-1,-1-1 1,1 1-1,-1-1 0,1 0 1,0 0-1,0 0 1,1 0-1,-1 0 0,-2-6 1,2 4-13,0-1 1,0 0-1,0 0 0,1 0 1,0 0-1,0-1 1,1 1-1,0 0 0,0 0 1,0 0-1,0 0 1,1-1-1,2-5 0,-2 9 16,1 0 1,0 0-1,0 0 0,0 0 0,0 0 0,0 1 0,0-1 0,1 1 0,-1 0 0,1 0 0,0 0 0,0 0 1,-1 0-1,1 0 0,0 1 0,1-1 0,-1 1 0,0 0 0,0 0 0,0 0 0,7 0 0,-2-1 30,-1 1-1,1 0 0,-1 1 1,1-1-1,0 1 1,-1 1-1,1 0 1,14 3-1,-20-3-9,0 0-1,0 0 1,0 0 0,0 1 0,0-1-1,0 1 1,-1-1 0,1 1 0,0 0-1,-1 0 1,1-1 0,-1 1 0,0 0-1,0 0 1,1 1 0,-1-1 0,-1 0-1,1 0 1,0 0 0,0 1 0,-1-1-1,0 0 1,1 1 0,-1 3 0,0-4-5,1 0 1,-1 0 0,0 0 0,0 0 0,0-1-1,-1 1 1,1 0 0,0 0 0,-1 0 0,1 0 0,-1 0-1,1-1 1,-1 1 0,0 0 0,0-1 0,0 1 0,0 0-1,0-1 1,0 1 0,0-1 0,-1 0 0,1 1-1,0-1 1,-1 0 0,1 0 0,-1 0 0,0 0 0,1 0-1,-4 1 1,1 0-151,0-1-1,0-1 0,0 1 1,0-1-1,-1 1 1,1-1-1,-8-1 1,11 1-184,-1-1 0,1 1 0,-1-1 1,1 1-1,-1-1 0,1 0 0,-1 1 0,1-1 1,0 0-1,-1 0 0,1 0 0,0 0 1,0 0-1,0 0 0,0 0 0,0-1 0,0 1 1,0 0-1,0-1 0,0 1 0,-1-3 1,-6-17-8804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0:07.46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519 0 17752,'0'0'7758,"-6"17"-5623,1-4-1767,2-1-135,-1-1 0,-1 0 1,0 0-1,0-1 0,-1 0 1,0 1-1,-1-2 0,-11 14 0,-11 6 62,-1-1 0,-1-2 0,-1-1 0,-1-2 0,-1-1 0,-1-2 0,-1-1 0,-74 28 0,104-45-295,-1 0 0,1 0 0,0-1 0,-1 1 0,1-1 0,0-1 0,-1 1 0,1-1 0,-8-1 0,14 1-28,-1-1-1,1 1 1,-1-1 0,1 1 0,-1-1-1,1 1 1,-1-1 0,1 0 0,-1 1-1,1-1 1,0 0 0,-1 0 0,1 1-1,0-1 1,-1 0 0,1 0 0,0 1-1,0-1 1,0 0 0,0 0 0,0 1-1,0-1 1,0 0 0,0 0-1,0 0 1,0 1 0,0-1 0,1 0-1,-1 0 1,0 1 0,1-1 0,-1 0-1,0 1 1,2-2 0,11-25-2342,-10 24 1736,1 0 1,0 0-1,0 0 0,0 1 0,0-1 0,0 1 0,1 0 1,-1 1-1,1-1 0,-1 1 0,1 0 0,-1 0 1,10-1-1,24 1-8888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0:07.82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81 8 16472,'0'0'8900,"131"-7"-7108,-94 8-207,-11 14-336,-8 6-433,-15 6-160,-3 3 49,-3 7-529,-30 7-64,-7-1-112,-8-2-192,1-7-689,3-11-1088,0-14-2192,7-9-5156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8:50.09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37 645 3121,'0'0'8463,"-6"-6"-7297,3 2-954,0 0 0,0-1 0,0 1 0,0-1 0,0 1 0,1-1 0,0 0 0,0 0 0,1 0 0,-1 0 0,1 0 0,0 0 0,0 0 0,1-1 0,-1 1 1,1 0-1,0 0 0,1-1 0,-1 1 0,1 0 0,0 0 0,1 0 0,-1-1 0,3-4 0,8-14 181,2 0 0,0 1 0,1 0 0,2 1 0,35-37 0,-4 14 177,68-53 0,-87 75-461,1 2 1,1 1 0,1 1 0,1 2 0,1 1-1,0 1 1,0 2 0,2 2 0,-1 1-1,2 2 1,-1 1 0,62-3 0,-72 9-5,0 1 0,-1 1 0,1 1 0,-1 2 1,1 0-1,-1 2 0,0 1 0,-1 1 0,0 1 0,0 0 1,29 18-1,53 39 260,-96-64-6501,-19-2 795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0:09.30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105 117 10741,'0'0'8764,"-7"2"-7764,5-1-965,1 0 0,0-1 0,0 1 1,0-1-1,0 1 1,1-1-1,-1 1 0,0-1 1,0 0-1,0 1 1,0-1-1,0 0 1,0 0-1,-1 0 0,1 0 1,0 0-1,0 0 1,0 0-1,0 0 0,0 0 1,0 0-1,0-1 1,0 1-1,0 0 0,0-1 1,0 1-1,0-1 1,1 1-1,-1-1 0,0 1 1,0-1-1,0 0 1,0 1-1,1-1 0,-1 0 1,0 0-1,1 1 1,-1-1-1,1 0 0,-1 0 1,1 0-1,-1 0 1,1 0-1,-1 0 0,1 0 1,0 0-1,0 0 1,-1 0-1,1 0 1,0 0-1,0 0 0,0 0 1,0 0-1,0 0 1,0 0-1,1-2 0,-2 0 11,1-1 0,0 1 0,0-1 0,0 0 0,0 1 0,1-1 0,0 1 0,-1-1 0,1 1 0,0-1 0,1 1 0,-1-1 0,1 1 0,-1 0 0,1 0 0,0 0 0,0 0 0,0 0 0,4-4 0,-2 4-21,0 1 0,0-1-1,0 1 1,0 0 0,0 0-1,1 0 1,-1 0 0,1 1 0,-1-1-1,1 1 1,-1 1 0,1-1-1,0 0 1,-1 1 0,6 0 0,-5 0 14,0 0 1,-1 0-1,1 1 1,0-1-1,0 1 1,-1 0 0,1 0-1,-1 1 1,1-1-1,-1 1 1,1 0-1,-1 0 1,0 1-1,8 5 1,-10-5 30,1 0-1,0 0 1,-1 1-1,0-1 1,1 1 0,-2-1-1,1 1 1,0 0-1,-1 0 1,1 0 0,-1 0-1,0 0 1,0 0-1,-1 0 1,1 0 0,-1 0-1,-1 7 1,2-6 42,-1 0 1,0 0 0,-1-1 0,1 1-1,-1 0 1,0-1 0,0 1 0,-1-1-1,1 1 1,-5 6 0,5-8-59,-1-1-1,-1 1 1,1-1 0,0 0-1,-1 1 1,1-1 0,-1 0-1,0-1 1,1 1 0,-1 0 0,0-1-1,0 1 1,0-1 0,0 0-1,0 0 1,-7 1 0,0 0 8,-1-1 0,0 0 1,1 0-1,-1-1 0,0-1 0,0 0 1,1 0-1,-1-1 0,1 0 0,-21-8 1,28 9-62,0 0 0,-1 0 0,1-1 0,0 1 1,0-1-1,0 0 0,0 0 0,1 0 1,-1-1-1,0 1 0,1 0 0,0-1 0,-1 0 1,1 0-1,0 0 0,0 0 0,1 0 0,-1 0 1,0 0-1,1 0 0,0-1 0,0 1 1,0 0-1,0-1 0,1 1 0,-1-1 0,1 1 1,0-1-1,0 1 0,0-1 0,0 1 0,1-1 1,0 1-1,-1-1 0,1 1 0,0 0 1,3-5-1,-3 5 5,1 0 1,0 0 0,0 0 0,1 1-1,-1-1 1,1 1 0,-1-1 0,1 1-1,0 0 1,0 0 0,0 0 0,0 1-1,0-1 1,0 0 0,0 1-1,1 0 1,-1 0 0,0 0 0,1 0-1,-1 1 1,1-1 0,5 1 0,-3-1 0,0 1 1,1 0 0,-1 0 0,0 0 0,0 1-1,0-1 1,0 1 0,-1 1 0,1-1 0,0 1-1,0 0 1,8 5 0,-10-4 64,0 0 1,-1 0-1,0 0 1,1 1-1,-1-1 0,0 1 1,-1-1-1,1 1 1,-1 0-1,0 0 0,0 0 1,0 1-1,0-1 1,-1 0-1,1 1 0,-1-1 1,0 1-1,-1-1 1,1 1-1,-1 8 1,0-12-42,0 0 0,0 0 0,-1-1 0,1 1 0,0 0 1,0 0-1,-1 0 0,1 0 0,-1 0 0,1 0 0,-1-1 1,1 1-1,-1 0 0,1 0 0,-1 0 0,0-1 1,1 1-1,-1-1 0,0 1 0,0 0 0,0-1 0,1 1 1,-1-1-1,-1 1 0,-32 8 308,-30-10-278,62 1-127,0-1 0,0 1 1,0-1-1,1 0 0,-1 0 1,0 0-1,1 0 0,-1 0 1,1 0-1,-1 0 0,1 0 0,-1-1 1,1 1-1,0 0 0,0-1 1,-1 1-1,1-1 0,0 0 1,0 1-1,1-1 0,-1 0 1,0 1-1,0-1 0,1 0 0,0 0 1,-1 0-1,1-3 0,-1 2-378,1-1-1,-1 1 0,1 0 1,0-1-1,0 1 1,1-1-1,-1 1 0,1 0 1,0 0-1,0-1 0,0 1 1,0 0-1,0 0 1,1 0-1,2-5 0,25-16-7478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0:09.71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643 0 16824,'0'0'9732,"-10"18"-8609,1 3-747,5-12-224,0 0 0,0-1-1,0 0 1,-1 1 0,0-2-1,-1 1 1,0-1-1,0 0 1,0 0 0,-1 0-1,-11 7 1,-6 3 316,-2 0 1,0-2-1,-1-2 0,-54 21 1,30-18-230,-97 20 0,119-32-215,0-1 0,-58-2 0,86-1-50,0 0 1,0 0-1,0 0 1,1 0-1,-1 0 1,0-1-1,0 1 0,0 0 1,0 0-1,1-1 1,-1 1-1,0-1 1,0 1-1,1-1 0,-1 1 1,0-1-1,1 1 1,-1-1-1,0 0 1,1 1-1,-1-1 0,1 0 1,-1 1-1,1-1 1,0 0-1,-1 0 1,1 0-1,0 1 0,-1-1 1,1 0-1,0 0 1,0 0-1,0 0 1,0 0-1,0 1 0,0-1 1,0-1-1,0 0-59,0 1-1,0-1 0,1 0 0,-1 1 1,0-1-1,1 1 0,-1-1 0,1 0 1,0 1-1,-1-1 0,1 1 1,0 0-1,0-1 0,0 1 0,0 0 1,0-1-1,0 1 0,1 0 1,-1 0-1,2-1 0,3-1-500,0 1 0,1-1 0,-1 1 0,1 1 0,0-1 0,-1 1 0,1 0 0,11 1 0,31 5-7639,-8 13-6078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0:10.05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49 16087,'0'0'7284,"132"-49"-5267,-88 49-513,0 0-255,-15 8-577,-14 14-192,-8 10 305,-7 4-241,-4 6-240,-21-3-112,-12-1-192,-3-4 0,0-12-992,-1-11-1585,8-11-2370,4 0-9203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0:12.5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61 191 10341,'0'0'11320,"-10"-2"-10067,-29-6-273,39 7-932,-1 1 1,0 0 0,0-1 0,1 1-1,-1-1 1,0 1 0,1-1 0,-1 1-1,1-1 1,-1 1 0,1-1-1,-1 0 1,1 1 0,-1-1 0,1 0-1,-1 1 1,1-1 0,0 0 0,-1 0-1,1 0 1,0 1 0,0-1 0,0 0-1,-1 0 1,1 0 0,0 1 0,0-1-1,0 0 1,0 0 0,1 0 0,-1 1-1,0-1 1,0 0 0,1-1 0,7-22-13,-4 18-14,1 0 0,0 1 0,0 0 0,0-1 1,1 2-1,-1-1 0,1 1 0,0 0 0,1 0 0,-1 1 0,1-1 1,-1 1-1,1 1 0,0-1 0,14-2 0,-17 4 2,-1 1-1,0-1 0,0 1 0,0-1 1,0 1-1,0 0 0,0 0 0,0 1 1,1-1-1,-1 0 0,0 1 0,0 0 1,0 0-1,0 0 0,0 0 1,0 0-1,-1 1 0,1-1 0,0 1 1,-1 0-1,1 0 0,-1 0 0,1 0 1,-1 0-1,0 0 0,0 1 0,0-1 1,0 1-1,0-1 0,-1 1 1,1 0-1,-1 0 0,0-1 0,0 1 1,0 0-1,0 0 0,0 0 0,0 7 1,0-5 57,0 0 1,0 1 0,-1-1 0,1 1-1,-1-1 1,-1 1 0,1-1 0,-3 9-1,3-12-63,-1 0 0,0-1-1,0 1 1,0 0-1,-1-1 1,1 1 0,0 0-1,-1-1 1,1 0 0,-1 1-1,1-1 1,-1 0-1,1 0 1,-1 0 0,0 0-1,0 0 1,1 0-1,-1 0 1,0-1 0,0 1-1,0-1 1,0 1-1,0-1 1,0 0 0,0 0-1,-2 0 1,-4 1 8,0 0 1,1-1-1,-1 0 1,1-1-1,-1 0 1,0 0-1,1 0 1,-1-1-1,1 0 1,0-1-1,0 1 1,0-2-1,-9-4 1,12 5-32,0 0 0,0 0 1,0 0-1,1-1 0,-1 1 0,1-1 1,0 0-1,0 0 0,1 0 1,-1 0-1,1 0 0,0-1 0,0 1 1,0-1-1,0 0 0,1 1 0,0-1 1,0 0-1,0 0 0,1 0 0,0-8 1,0 11 8,0 1 0,0 0 0,0-1 0,0 1 1,0 0-1,1 0 0,-1-1 0,0 1 0,1 0 0,-1 0 1,1-1-1,0 1 0,-1 0 0,1 0 0,0 0 0,0 0 1,0 0-1,0 0 0,0 0 0,0 0 0,0 0 1,0 0-1,0 1 0,0-1 0,0 0 0,2 0 0,1 0 9,-1 0 1,1-1-1,0 2 0,0-1 0,0 0 0,1 1 0,-1 0 0,8 0 0,-3 1 5,0 0 0,0 1 0,0 0 0,0 0-1,-1 1 1,1 0 0,16 8 0,-16-5 3,-1 1 0,1-1 0,-1 2 0,0-1 0,-1 1 0,7 9 0,-11-13 59,0 0-1,0 1 1,-1-1 0,0 0 0,0 1-1,0 0 1,0-1 0,-1 1-1,1 0 1,-1 0 0,-1 0-1,1 0 1,-1 0 0,0 0-1,0 7 1,-1-10-48,0 0 1,0-1-1,0 1 0,0 0 1,0-1-1,0 1 0,0-1 0,0 0 1,-1 1-1,1-1 0,0 0 1,-1 0-1,1 0 0,-1 0 0,0 0 1,1 0-1,-1 0 0,0 0 1,1-1-1,-1 1 0,0-1 0,0 1 1,0-1-1,0 0 0,1 0 0,-3 0 1,-56 4 144,55-4-164,5 0-12,-9 0 17,-1 0 0,1 0 0,-1-1 1,1 0-1,-17-5 0,23 5-26,0 0 0,1-1 0,-1 1 1,0-1-1,1 0 0,-1 0 0,1 0 0,-1 0 0,1 0 0,0 0 0,0-1 0,0 1 0,0-1 0,1 1 0,-1-1 0,0 0 1,1 1-1,0-1 0,0 0 0,0 0 0,-1-5 0,0 2-148,1 0 0,-1 0 0,1 0-1,0-1 1,1 1 0,0 0 0,0-1 0,0 1 0,1 0-1,0-1 1,0 1 0,0 0 0,1 0 0,0 0 0,0 0 0,0 0-1,1 0 1,0 1 0,0-1 0,1 1 0,-1 0 0,1 0 0,8-8-1,-6 8-366,-1 1 0,1 0 0,-1 1 0,1-1 0,0 1 0,1 0-1,-1 1 1,0-1 0,1 1 0,0 1 0,-1-1 0,1 1 0,0 0-1,8 0 1,38 2-8214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0:12.97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955 0 19561,'0'0'5453,"5"19"-3916,-5-17-1490,7 24 477,-1 0 0,-2 0-1,3 48 1,-8-68-385,1-1 0,-1 0-1,-1 1 1,1-1 0,-1 0-1,0 0 1,0 0 0,0 0-1,0-1 1,-1 1 0,0-1-1,0 1 1,-1-1 0,1 0-1,-1 0 1,0 0 0,1-1 0,-7 5-1,-11 7 165,-2 0-1,-34 18 0,32-19-103,-68 38-67,-150 61 0,206-99-123,0-2-1,-1-1 1,0-2 0,-1-2-1,1-1 1,-1-2-1,-59-1 1,93-3-8,1-1 0,-1 1-1,0-1 1,0 1 0,1-1 0,-1-1-1,1 1 1,-1-1 0,1 1 0,0-1-1,-1-1 1,1 1 0,0-1 0,0 1-1,-5-6 1,6 4-5,0 0-1,0 0 1,0-1 0,1 1 0,-1-1-1,1 0 1,0 0 0,0 0-1,1 0 1,0 0 0,0 0 0,0 0-1,0-9 1,0 2-182,0 0 0,1 0-1,1 0 1,0 0 0,1 0 0,0 0-1,1 1 1,0-1 0,5-13 0,2 5-1553,0 1 1,1 0 0,0 1-1,17-20 1,10-14-8021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0:13.32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381 1 17272,'0'0'7892,"-121"75"-6084,70-45-879,0-4-337,3-5-592,8-12-16,3-9-704,19-2-2114,3-24-5009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0:16.70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410 304 8132,'0'0'14561,"-19"-16"-13094,-61-54-229,77 67-1139,0-1 0,-1 1-1,2-1 1,-1 0 0,0 0 0,1 0-1,0 0 1,0 0 0,0 0-1,0-1 1,1 1 0,-1 0 0,1-1-1,0 0 1,1 1 0,-1-1-1,1 1 1,0-1 0,0 0 0,1-7-1,0-5 177,-1 13-268,0 0 0,1 0 0,-1 0 0,1 0 0,0 0 0,0 0 0,1 0 0,-1 1 0,1-1 0,0 0 0,0 1 0,0-1 0,0 1 0,1 0 0,-1 0 0,1 0 0,0 0 1,0 0-1,0 0 0,0 1 0,0-1 0,1 1 0,-1 0 0,1 0 0,-1 1 0,1-1 0,4-1 0,4-1-18,0 1 0,0 0 0,0 1 0,0 0 0,0 0 0,1 2 0,21 0 0,-31 1 8,0-1 0,1 1-1,-1 0 1,0 0 0,0 0-1,0 0 1,-1 0 0,1 1-1,0-1 1,0 1 0,-1 0-1,1-1 1,-1 1 0,1 1-1,-1-1 1,0 0 0,0 0-1,0 1 1,0-1 0,0 1-1,0 0 1,-1 0 0,1 0-1,-1-1 1,0 1 0,0 0-1,0 0 1,0 4 0,2 9 75,0-1 0,-1 1 0,-1 0 0,0 18 0,-1-32-63,-1 0 17,1 1 0,-1-1 1,0 1-1,0-1 1,1 1-1,-2-1 0,1 0 1,0 0-1,0 1 1,-1-1-1,1 0 1,-1 0-1,1 0 0,-1 0 1,0-1-1,0 1 1,0 0-1,0-1 1,0 1-1,0-1 0,-1 0 1,1 0-1,-4 2 1,-62 20 401,61-21-402,-34 6 191,-1-2 0,0-1 0,0-2 1,-53-4-1,-32 3 599,126-2-795,0 0-1,-1 0 1,1 1 0,-1-1-1,1 0 1,0 1-1,-1-1 1,1 1-1,0-1 1,-1 1-1,1 0 1,0-1 0,0 1-1,0 0 1,0 0-1,-1 0 1,1 0-1,0 0 1,0 0 0,1 0-1,-1 0 1,0 0-1,0 1 1,1-1-1,-1 0 1,0 0 0,1 1-1,-1-1 1,1 2-1,-4 45 176,5-35-139,0 24 26,2 0-1,1-1 1,2 0 0,16 55-1,62 137 284,-71-197-366,9 20 0,-3 1 0,15 58 0,-34-110-80,0 0-1,0 0 1,0 1-1,-1-1 1,1 0 0,0 0-1,0 0 1,1 0 0,-1 1-1,0-1 1,0 0-1,0 0 1,0 0 0,0 1-1,0-1 1,0 0 0,0 0-1,0 0 1,0 0-1,0 0 1,0 1 0,1-1-1,-1 0 1,0 0-1,0 0 1,0 0 0,0 0-1,0 0 1,0 1 0,1-1-1,-1 0 1,0 0-1,0 0 1,0 0 0,0 0-1,1 0 1,-1 0 0,0 0-1,0 0 1,0 0-1,1 0 1,-1 0 0,0 0-1,0 0 1,0 0 0,0 0-1,1 0 1,-1 0-1,0 0 1,0 0 0,0 0-1,0 0 1,1 0-1,-1 0 1,0-1 0,0 1-1,0 0 1,0 0 0,1 0-1,-1 0 1,0 0-1,0 0 1,0-1 0,0 1-1,0 0 1,0 0 0,0 0-1,0 0 1,1-1-1,-1-13-6169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0:35.25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205 168 5891,'0'0'13683,"-21"-2"-12914,-66-7-14,81 9-587,0-1 0,0 0 1,0 0-1,0-1 0,1 1 1,-1-1-1,1-1 0,-1 1 1,1-1-1,0 1 0,0-2 1,-8-5-1,12 7-121,-1 0 0,0 1 0,1-1 0,0-1 0,-1 1 0,1 0 0,0 0 0,0 0 0,0 0 0,1-1 0,-1 1 0,0-1 0,1 1 0,-1 0 0,1-1 0,0 1 0,0-1 0,0 1 0,0-1 0,0 1 0,1 0 0,-1-1 0,1 1 0,0 0 0,-1-1 0,2-1 0,0 1-45,0 0 0,0 0-1,0 1 1,0-1-1,0 1 1,0-1 0,1 1-1,-1 0 1,1 0 0,0 0-1,0 1 1,-1-1 0,1 0-1,0 1 1,0 0 0,1 0-1,-1 0 1,0 0-1,0 0 1,0 1 0,5-1-1,6-1 18,-1 1-1,1 0 0,26 3 1,-37-1-4,1 0 0,-1 0 0,1 0 0,0 0 0,-1 1 0,0 0 1,1 0-1,-1 0 0,0 0 0,0 0 0,0 0 0,0 1 0,-1 0 1,1-1-1,-1 1 0,1 0 0,-1 0 0,0 0 0,0 1 1,-1-1-1,1 0 0,-1 1 0,1-1 0,-1 1 0,1 5 0,1 1 66,-1 1 0,0-1 1,0 1-1,-1-1 0,-1 1 0,0 0 0,0 0 0,-2 10 0,1-19-69,1 0 0,-1-1 0,1 1 0,-1 0 0,0 0 0,0 0 0,0-1 0,0 1 0,0 0 0,0-1 0,0 1 0,-1-1 0,1 0 0,0 1 0,-1-1 0,1 0 0,-1 0 0,0 0 0,1 0 0,-3 1 0,-1 0 36,0 0 1,0 0-1,0-1 1,0 0 0,0 0-1,0 0 1,-10 0-1,9-1-14,0 0 0,0 0 1,0-1-1,1 1 0,-1-1 0,0-1 0,0 1 0,0-1 0,1 0 1,-1 0-1,1 0 0,0-1 0,0 0 0,-6-4 0,7 2-35,0 0 0,0 0-1,0 0 1,1 0-1,0 0 1,0-1 0,1 0-1,-1 1 1,1-1-1,0 0 1,1 0 0,0 0-1,0-1 1,0 1-1,0 0 1,1 0 0,0 0-1,0-1 1,1 1-1,0 0 1,0 0 0,3-11-1,-2 13 2,0 0-1,0 0 1,0 0-1,0 0 1,0 0-1,1 0 1,0 1-1,0-1 1,0 1-1,0 0 1,0 0-1,1 0 1,-1 0-1,1 1 1,0-1-1,0 1 1,0 0-1,0 0 1,0 0-1,0 1 1,0 0-1,1-1 1,-1 1-1,0 1 1,1-1-1,-1 1 1,1 0-1,-1 0 1,1 0-1,-1 0 1,8 2-1,-10-1 16,1 0 0,-1 0 0,1 0-1,-1 0 1,0 1 0,0-1 0,0 0 0,0 1-1,0 0 1,0 0 0,0-1 0,0 1 0,-1 0-1,1 0 1,-1 1 0,1-1 0,-1 0 0,0 0-1,0 1 1,0-1 0,0 1 0,0-1 0,-1 1-1,1-1 1,-1 3 0,2 4 80,-1-1 0,1 0-1,-2 1 1,0-1 0,0 0 0,-2 14 0,1-21-59,0 1 1,0-1 0,0 0 0,0 0-1,-1 1 1,1-1 0,-1 0-1,1 0 1,-1-1 0,1 1-1,-1 0 1,1 0 0,-1-1 0,0 1-1,0-1 1,1 1 0,-1-1-1,0 0 1,1 0 0,-1 0-1,0 0 1,0 0 0,0 0-1,-2 0 1,0 0 10,-1 0 0,1-1 0,-1 1 0,1-1 0,-1 1 0,1-1 0,0-1 0,-1 1 0,-4-2 0,8 2-49,0 0 0,0 0 0,0 0-1,0 0 1,0 0 0,0 0 0,0 0 0,0 0 0,0 0 0,0 0-1,1 0 1,-1 0 0,0-1 0,1 1 0,-1 0 0,1-1 0,0 1-1,-1 0 1,1-1 0,0 1 0,0 0 0,0-1 0,0 1-1,0-1 1,0 1 0,0 0 0,0-1 0,0 1 0,1 0 0,-1-1-1,1 1 1,-1 0 0,1-1 0,0-1 0,1 1-5,-1 0 1,0 0 0,1 0 0,0 1-1,-1-1 1,1 0 0,0 1-1,0-1 1,0 1 0,0-1 0,0 1-1,0 0 1,0 0 0,0 0-1,0 0 1,1 0 0,-1 1 0,3-2-1,-1 2 5,0-1 0,0 1 0,0-1 1,1 1-1,-1 0 0,0 1 0,0-1 0,0 1 0,0 0 0,0 0 0,0 0 0,0 0 0,4 3 0,-6-3 1,0 1 0,-1-1 0,1 1 0,-1 0 0,0-1 1,0 1-1,1 0 0,-1 0 0,0 0 0,0 0 0,-1 0 0,1 0 0,0 0 0,-1 0 1,1 1-1,-1-1 0,0 0 0,1 0 0,-1 0 0,0 1 0,-1-1 0,1 0 0,0 0 0,-1 0 1,0 3-1,0-3-53,1-1-1,-1 0 1,0 1 0,0-1 0,0 0 0,0 0 0,0 0 0,-1 0 0,1 0-1,0 0 1,0 0 0,-1-1 0,1 1 0,0 0 0,-1-1 0,1 1 0,-1-1-1,1 1 1,-1-1 0,1 0 0,-1 1 0,1-1 0,-1 0 0,1 0 0,-1 0 0,1 0-1,-1-1 1,1 1 0,-2 0 0,-13-6-3068,8-4-3311,7-11-4908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0:35.87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226 290 5234,'0'0'15330,"-5"-16"-12526,4 10-2615,-20-91 2325,19 85-2293,1 1 0,0-1 0,0 0 0,2 1 0,-1-1 0,1 0 0,5-19 0,-5 28-215,0 0 0,1 0-1,-1 0 1,1 0 0,-1 0-1,1 1 1,0-1-1,0 0 1,1 1 0,-1 0-1,0-1 1,1 1 0,0 0-1,-1 0 1,1 0 0,0 1-1,0-1 1,6-1-1,-3 0 5,1 1-1,0 1 1,-1-1-1,1 1 1,0 0-1,0 1 1,0 0 0,0 0-1,8 1 1,-7 0-2,1 1 1,-1 0-1,0 0 1,1 0-1,-1 1 1,0 0-1,9 6 1,-13-7-8,-1 0 1,0 0 0,1 1-1,-1-1 1,0 1 0,0-1 0,0 1-1,0 0 1,-1 1 0,1-1 0,-1 0-1,0 1 1,0-1 0,3 7 0,-5-8 13,1 1 0,0 0 0,-1-1 0,1 1 0,-1 0 0,0-1 0,0 1 0,0 0 0,0 0 0,0-1 0,-1 1 0,1 0 0,-1-1 0,0 1 0,0 0 0,0-1 0,0 1 0,-2 3 0,-1-1 56,1-1 0,-1 0 0,0 0 0,1 0 1,-2 0-1,1-1 0,0 1 0,-9 4 0,-8 2 195,1 0 0,-1-2 0,-33 10 0,49-17-255,-76 16 530,63-14-307,0 0-1,1 1 1,0 0-1,0 2 1,-27 11 0,41-15-209,1 1 0,-1-1 0,0 0 1,1 1-1,-1 0 0,1 0 0,0-1 1,0 1-1,0 0 0,0 1 0,1-1 1,-1 0-1,1 1 0,-2 4 0,-10 53 277,11-52-294,-7 69-8,4 1 0,6 98 0,1-67 0,-3-57 0,-1-20 0,3 0 0,4 38 0,1-51-3153,-1-6-1978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2:07.11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438 1 17048,'0'0'7883,"20"13"-7437,19 14-102,253 186 1844,-133-66-1745,-133-119-393,-1 0 1,-2 2 0,33 55-1,-52-78-38,0 0-1,-1 0 0,0 0 0,0 0 1,-1 1-1,0-1 0,0 1 0,0 0 0,-1-1 1,-1 1-1,1 0 0,-1 0 0,-1 0 0,1-1 1,-1 1-1,-1 0 0,1-1 0,-1 1 1,-1-1-1,1 1 0,-1-1 0,0 0 0,-1 0 1,0 0-1,0-1 0,0 1 0,-1-1 1,0 0-1,0 0 0,-1-1 0,0 1 0,0-1 1,-7 4-1,-8 5 17,-1-1 0,0-1 0,-1-1 0,0-1 0,-1-1 0,0-1 0,-1-1 0,1-1 0,-34 3 0,-14-2 39,-142-6-1,182-2-6,0-2-1,0-1 1,0-1-1,0-2 0,1-1 1,0-2-1,-37-17 0,57 20 159,11 2-112,23 1-113,43 6-72,-39 2 82,0 2 1,0 1-1,0 1 0,-1 1 1,-1 1-1,31 16 1,-13-2 4,-1 2 0,63 49 0,-90-62-14,0 0 0,-1 0 0,0 2 0,12 17 0,-21-25 3,0 0-1,-1 0 1,0 0 0,0 0 0,-1 1-1,0 0 1,0 0 0,-1 0 0,0 0-1,0 0 1,-1 0 0,0 11 0,-1-16 6,0-1 0,-1 1 1,1 0-1,-1-1 0,0 1 0,1-1 1,-1 1-1,-1-1 0,1 0 1,0 1-1,0-1 0,-1 0 0,0 0 1,1 0-1,-1 0 0,0 0 0,0 0 1,0-1-1,0 1 0,0 0 1,0-1-1,-1 0 0,1 1 0,0-1 1,-1 0-1,1 0 0,-1-1 0,1 1 1,-1 0-1,-4 0 0,-10 2 22,0-1-1,-1 0 0,-26-2 0,33 0-27,-7-1 2,1-1 0,0 0 0,0-1 1,0-1-1,0-1 0,0 0 0,1-2 1,0 1-1,0-2 0,1 0 0,0-1 1,0-1-1,1 0 0,-20-19 0,8 5-7,1-2 0,1-1 1,1-1-1,2-1 0,0 0 0,-17-37 0,3-25 64,109 216-556,-44-80 558,29 62 0,-47-83-58,-2 1 1,-1 0 0,-1 1-1,-1 0 1,-1 0 0,-1 0-1,2 52 1,-7-75 7,-1 0 1,1 0-1,-1-1 0,1 1 0,-1-1 1,0 1-1,0-1 0,0 1 0,0-1 1,-1 1-1,1-1 0,-1 0 1,1 0-1,-1 0 0,0 1 0,0-2 1,1 1-1,-2 0 0,1 0 1,0-1-1,0 1 0,0-1 0,-1 1 1,1-1-1,-1 0 0,1 0 0,-1 0 1,1-1-1,-1 1 0,-4 0 1,-9 2 53,0 0 1,0-2 0,-29 0 0,39-1-51,-10 0 1,0-1 0,0-1 0,0 0 0,1-2 0,-30-8 0,37 9 5,0-1-1,0 1 0,0-1 1,1 0-1,-1-1 1,1 0-1,0 0 0,1 0 1,-1-1-1,1 0 1,0 0-1,-8-12 0,13 12 91,12 10-37,17 15-26,-1 1 1,-1 2-1,-1 0 0,-1 2 0,25 31 1,-36-39-20,-1 0 1,-1 1-1,0 0 1,-1 1-1,-1 1 1,-1-1-1,-1 1 1,0 1-1,-1-1 1,3 25-1,-5-16-15,-2 1-1,-1-1 1,-1 0 0,-1 1-1,-2-1 1,-6 29 0,6-44-136,0 0 0,-1 0 1,0-1-1,-1 1 0,0-1 0,-1 0 1,-1-1-1,0 1 0,0-1 1,-1-1-1,0 1 0,-1-1 0,0-1 1,-1 0-1,-11 9 0,19-16-88,-1 0 0,1 0 0,-1-1 0,1 1 0,-1-1 0,0 1 0,0-1 0,0 0 0,0 0 0,0 0 0,0 0 0,0-1 0,0 1 0,0-1 0,0 0 0,0 0 0,0 0 0,-1 0 1,-4-2-1,4 1-267,1-1 1,0 0-1,-1 0 1,1-1-1,0 1 1,0-1-1,0 1 1,0-1 0,1 0-1,-1 0 1,1 0-1,0-1 1,-1 1-1,2 0 1,-4-8-1,-31-72-10290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8:51.02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459 1 7043,'0'0'6619,"11"16"-5786,0 0-489,-1 0 0,10 24 0,-19-37-257,0 1 0,0-1-1,-1 1 1,0-1 0,0 1 0,0 0 0,0-1-1,0 1 1,-1-1 0,0 1 0,1-1 0,-1 1-1,-1-1 1,1 0 0,0 1 0,-1-1 0,0 0-1,1 0 1,-1 0 0,-1 0 0,1 0 0,0 0-1,-1-1 1,1 1 0,-4 2 0,-2 3 156,-27 31 157,-3-2 1,-1-1-1,-1-2 1,-2-2 0,-1-2-1,-2-1 1,-67 31-1,105-57-381,0 0 1,-1 0-1,1 0 0,-1-1 1,1 0-1,-1 0 0,-13 0 1,20-2-96,1 0-1,-1 0 1,1-1 0,-1 1 0,1 0-1,0-1 1,-1 1 0,1 0 0,0-1-1,-1 1 1,1-1 0,0 1 0,0-1-1,-1 1 1,1 0 0,0-1 0,0 1-1,0-1 1,0 1 0,-1-1 0,1 1-1,0-1 1,0 1 0,0-1 0,0 1-1,0-1 1,0 1 0,0-1 0,1 1-1,-1-1 1,0 1 0,0-1 0,0 0-1,5-18-1650,17-14-1746,10 1-1828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2:07.48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249 0 14567,'0'0'5250,"-102"156"-4193,62-77-689,3 6-368,8 5-1873,-11 1-3105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2:07.8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852 1 17704,'6'16'355,"8"32"781,-2 1 0,-2 1-1,6 93 1,-15-122-1092,0 0 25,0-1-1,-1 0 0,-2 0 1,0 0-1,-7 32 0,7-46-43,0-1 0,0 0 0,-1 0 0,1 0 0,-1 0 0,0 0-1,-1 0 1,1-1 0,-1 1 0,0-1 0,0 0 0,0 0-1,-1-1 1,1 1 0,-1-1 0,0 0 0,0 0 0,0-1-1,0 1 1,0-1 0,-1 0 0,1-1 0,-1 1 0,-10 1 0,-8 0 12,-1 0 1,1-1-1,-1-2 1,1 0 0,-1-2-1,1 0 1,0-2-1,-1-1 1,-39-13 0,48 12 503,0-1 1,0-1-1,1 0 1,0-1 0,-15-11-1,29 19 497,5 1-1014,-1 1 1,0 0-1,1 0 1,-1 0-1,0 0 0,0 1 1,0-1-1,0 1 1,0 0-1,0 0 0,4 4 1,5 2 61,66 49 470,-3 3 0,-2 4 1,118 135-1,-161-166-529,-2 2 1,-1 1 0,-2 1-1,30 61 1,-45-77 47,-1 0 0,-1 1 1,-1 0-1,-1 0 0,-1 0 0,-1 1 1,-1 0-1,-1 0 0,0 0 0,-4 37 1,0-50-49,0 0 1,-1 0 0,0 0-1,-1 0 1,0-1 0,-1 1 0,0-1-1,0 0 1,0 0 0,-1-1-1,-1 0 1,0 0 0,0 0-1,0-1 1,-1 0 0,0 0-1,0-1 1,-10 6 0,-4 2 19,-1-1 0,0-1 0,-1-1 1,-1-1-1,0-1 0,-26 6 0,23-9-47,-1 0 0,0-2 0,0-1 0,-48-2 0,61-2 0,-1 0 0,1-2 0,0 0 0,0 0 0,0-2 0,1 0 0,-1 0 0,1-2 0,-25-14 0,14 3-325,2 0 0,0-2 0,2-1 1,0 0-1,1-2 0,2 0 0,0-2 0,1 0 0,2 0 0,-16-33 0,2-6-2247,3-1 0,3-2 0,-20-90 0,9 6-15052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2:08.18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40 20105,'0'0'5875,"84"-40"-14215,-29 61-5522</inkml:trace>
  <inkml:trace contextRef="#ctx0" brushRef="#br0" timeOffset="1">1705 2098 28701,'-102'116'64,"-1"-5"96,-3-11 224,0-15-384,-3-19-1632,-5-27-1170,-10-28-4129,-15-11-10725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2:08.52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 1 22170,'0'0'4274,"-15"16"-10357,15 28-2208</inkml:trace>
  <inkml:trace contextRef="#ctx0" brushRef="#br0" timeOffset="1">334 458 19177,'0'0'4994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2:08.86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18649,'0'0'5586,"168"154"-2849,-80-53-1552,11 16-369,0 2-608,-8-5-208,-11-4-16,-17-16-1280,-23-12-833,-29-14-1937,-11-17-5394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2:09.19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439 282 23467,'0'0'1376,"103"138"1186,-41-61-1346,0 9-47,-7 3-529,-15-3-368,-18-5-32,-22-6-240,0-3-32,-29-8-592,-23-13-1569,-13-25-2209,-16-26-5619</inkml:trace>
  <inkml:trace contextRef="#ctx0" brushRef="#br0" timeOffset="1">0 0 23515,'0'0'2193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2:09.72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225 0 18472,'0'0'2594,"16"28"-1655,143 295 902,-138-273-1803,-11-31-3,-2-1 0,0 2 0,-2-1 0,0 1 0,-1 0-1,5 41 1,-10-60-29,0 0 0,0 1 0,0-1 0,-1 0 0,1 0-1,0 1 1,-1-1 0,1 0 0,0 0 0,-1 1 0,1-1 0,-1 0-1,0 0 1,1 0 0,-1 0 0,0 0 0,0 0 0,0 0 0,0 0-1,0 0 1,0-1 0,0 1 0,0 0 0,0 0 0,0-1 0,0 1-1,0-1 1,0 1 0,-1-1 0,-1 1 0,-43 3 56,33-5-103,-8 1 38,0-1-1,1 0 1,-1-2-1,1-1 1,0 0-1,0-2 1,0 0-1,1-1 1,0-1-1,0-1 1,0 0-1,1-1 1,1-2-1,0 1 0,1-2 1,0 0-1,1-1 1,-22-25-1,36 37 67,-1 1-1,1-1 1,-1 0-1,1 0 1,0 1-1,0-1 1,0 0-1,0 0 1,0 0-1,0 0 1,0-1-1,1 1 1,-1 0-1,1 0 1,-1 0-1,1-4 1,0 6-25,1-1-1,-1 0 1,1 1 0,-1-1 0,1 0-1,-1 1 1,1-1 0,-1 1-1,1-1 1,0 1 0,-1-1 0,1 1-1,0-1 1,-1 1 0,1 0-1,0-1 1,0 1 0,-1 0 0,1 0-1,0-1 1,0 1 0,0 0 0,-1 0-1,1 0 1,0 0 0,0 0-1,0 0 1,1 1 0,8 0 105,-1 0-1,1 1 1,-1 0 0,0 1 0,0 0 0,12 6 0,37 24 322,-1 3 0,-1 2 0,63 57 0,-26-20-311,107 96-123,-168-138-1487,-1 1 0,-2 1 1,42 66-1,-46-58-4371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2:10.06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476 972 14182,'0'0'11430,"1"-15"-9984,0 4-1342,-2-1-1,1 1 1,-1 0 0,-1 0 0,0 0 0,0 0 0,-1 0-1,0 0 1,-1 1 0,-1-1 0,1 1 0,-10-14 0,-106-170 499,-161-300-553,275 481-52,1 3 3,0 0-1,1 0 1,0-1 0,1 0 0,0 0-1,-2-14 1,5 24 1,0 1 0,-1 0 0,1-1 0,0 1-1,0 0 1,0-1 0,0 1 0,0 0 0,0-1 0,0 1 0,0-1 0,0 1 0,0 0 0,0-1-1,0 1 1,1-1 0,-1 1 0,0 0 0,0-1 0,0 1 0,0 0 0,1-1 0,-1 1 0,0 0-1,0 0 1,1-1 0,-1 1 0,0 0 0,0-1 0,1 1 0,-1 0 0,0 0 0,1 0 0,-1-1-1,0 1 1,1 0 0,-1 0 0,0 0 0,1 0 0,-1 0 0,0 0 0,1 0 0,19 5 37,-19-5-37,22 11 63,0 0 1,0 2 0,-1 0 0,35 29-1,85 82 405,-74-62-337,328 271-1697,-322-273-1528,-56-46-827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2:10.42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 32 15575,'0'0'3428,"-13"19"-965,-41 57-1063,23-44-402,30-31-929,0-1 0,0 1 0,0 0-1,0-1 1,0 1 0,-1 0 0,1-1 0,0 0 0,0 1 0,-1-1 0,1 0 0,0 0-1,-1 1 1,1-1 0,0 0 0,-2-1 0,2 1-37,-1-1 1,1 0-1,0 1 1,0-1-1,0 0 0,-1 0 1,1 0-1,0 0 1,0 0-1,1 0 0,-1 0 1,0 0-1,0-1 1,0 1-1,1 0 0,-1 0 1,1-1-1,-1 1 1,1-1-1,-1 1 0,1 0 1,0-1-1,0 1 1,0-1-1,0 1 0,0 0 1,0-1-1,0-2 1,0-1-29,0-1 1,1 1 0,0-1 0,0 1-1,0 0 1,0-1 0,1 1 0,0 0-1,0 0 1,0 0 0,1 0 0,-1 0-1,1 1 1,0-1 0,1 1 0,-1 0-1,1 0 1,0 0 0,0 0 0,0 0 0,0 1-1,1 0 1,0 0 0,-1 0 0,1 1-1,0-1 1,0 1 0,0 0 0,1 1-1,-1-1 1,0 1 0,1 0 0,-1 0-1,1 1 1,-1 0 0,10 0 0,-13 1 26,0 0 1,0 0-1,-1 0 1,1 0 0,0 0-1,-1 0 1,1 1-1,-1-1 1,1 1 0,-1-1-1,1 1 1,-1-1-1,0 1 1,0 0 0,0-1-1,0 1 1,0 0-1,0 0 1,-1 0 0,1 0-1,-1 0 1,1 0-1,-1 0 1,0 0 0,1 0-1,-1 0 1,0 0-1,0 0 1,-1 2 0,1 1-10,1-1 1,-1 0-1,-1 0 1,1 1 0,-1-1-1,1 0 1,-1 0 0,0 1-1,-1-1 1,1 0-1,-1 0 1,0-1 0,-2 6-1,2-8-130,0 1 0,0-1 0,0 1 0,0-1 0,0 0 0,0 0 0,0 0 0,0 0 0,0 0 0,0 0-1,0-1 1,-4 1 0,-30-1-4895,8-8-3198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2:11.00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222 0 13414,'0'0'8951,"19"22"-8225,3 2-509,-8-9-111,0 0-1,-1 1 0,0 0 1,-2 2-1,0-1 0,14 31 1,-25-47-100,11 20 101,-2 0 1,-1 1-1,0 0 1,-2 0-1,7 44 1,-13-63-100,0-1-1,0 1 1,0-1 0,-1 0 0,1 1 0,-1-1 0,1 1 0,-1-1 0,0 0 0,0 0-1,0 1 1,0-1 0,-1 0 0,1 0 0,0 0 0,-1 0 0,0 0 0,1-1 0,-1 1-1,0 0 1,0-1 0,0 1 0,0-1 0,0 0 0,0 0 0,0 0 0,-1 0 0,1 0 0,0 0-1,0 0 1,-1-1 0,1 1 0,-1-1 0,-3 1 0,-11 1 32,-1-1-1,1 0 1,-32-3 0,33 1-14,-2 1 127,1-2 1,-1 0-1,1-2 0,0 1 1,0-2-1,0 0 0,1-1 1,-1-1-1,2-1 0,-1 0 0,1-1 1,-26-20-1,36 23 813,9 4-254,15 6-368,13 11-274,0 1 0,-1 1 0,52 38 0,84 79 56,-119-93-610,-3 2 0,63 76 0,-81-84-1719,-2 2-1,29 54 1,19 74-12841,-73-164 14974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8:51.60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343 249 2609,'0'0'8609,"-19"4"-6925,-144 42 55,106-38-1029,56-7-687,-1-1-1,0 0 1,0 1-1,1-1 1,-1 0-1,0 0 1,0 0 0,1 0-1,-1-1 1,0 1-1,0 0 1,1-1 0,-1 1-1,0-1 1,1 1-1,-1-1 1,1 0-1,-1 0 1,1 0 0,-1 0-1,1 0 1,-1 0-1,1 0 1,0 0 0,0-1-1,-1 1 1,0-2-1,1 0-9,1 0-1,-1-1 0,1 1 1,0 0-1,0 0 0,0 0 0,1-1 1,-1 1-1,1 0 0,-1 0 1,1 0-1,0 0 0,0 0 0,0 0 1,1 0-1,3-5 0,-2 3-1,1 0 0,0 1 0,1-1 0,-1 1 0,1 0 0,0 0 0,0 1 0,8-5 0,9-3 15,2 1 0,-1 0 0,36-8 0,-42 14 3,13-5-26,-12 2 13,0 2 0,1 0 0,-1 1-1,35-2 1,-60 25 979,-2-8-862,-2 0-1,1-1 0,-1 0 0,0-1 0,-1 0 1,0 0-1,-15 7 0,4-4-21,0 0-1,-2-2 0,-31 10 1,42-16-110,0 0 0,0-1 0,-1-1 0,1-1 0,-1 0 0,0 0 0,-24-4 0,37 3-4,0 0 0,0-1-1,0 1 1,1-1 0,-1 0 0,0 1 0,0-1 0,0 0 0,1 0 0,-1 0 0,1 0 0,-1-1 0,1 1 0,-1 0 0,1-1 0,0 1 0,-1 0-1,1-1 1,0 0 0,0 1 0,-1-4 0,0 2-8,1-1 0,0 0 0,0 1 0,1-1-1,-1 0 1,1 0 0,0 0 0,0 1 0,0-1 0,1-6 0,0 2-6,1 0 0,0 0 0,0 0 0,1 1 0,-1-1 0,2 1 0,-1-1 0,1 1 0,9-12 0,-3 8 8,0 1 0,1 0 0,1 1 0,0 0 0,0 1 0,0 0 0,1 1 0,1 0 1,-1 1-1,1 1 0,0 0 0,0 1 0,0 0 0,1 1 0,-1 1 0,1 0 0,18 0 0,-31 2 20,0 0 0,-1 1 0,1-1 0,0 0 0,0 1 0,-1-1 0,1 1 0,0-1 0,0 1 0,-1 0 0,1-1 0,-1 1 0,1 0 0,-1 0 0,1 0 0,-1 0 0,0 1 0,1-1 0,-1 0 0,0 1 0,0-1 0,0 0 0,0 1 0,0-1 0,0 1 0,0 0 0,-1-1 0,1 1 0,0 0 0,-1-1 0,0 1 0,1 0 0,-1 0 0,0-1 0,0 1 0,0 0 0,0 0 0,0 0 0,-1 3 0,1 3 80,-2 1 0,1 0-1,-1 0 1,0-1 0,-1 1 0,0-1 0,-5 10-1,-5 5 69,-1-1-1,-1 0 0,-1-1 1,-1 0-1,-1-2 0,-1 0 0,-1-1 1,0-1-1,-1-1 0,-1-1 1,-32 18-1,52-32-141,1 0 0,0-1 0,-1 1 0,1 0 0,-1-1 1,0 1-1,1-1 0,-1 1 0,0-1 0,1 0 0,-1 0 0,0 0 0,1 0 0,-1 0 0,0 0 1,-2 0-1,3-1-23,1 1 0,-1-1 0,1 1 0,-1-1 0,1 1 0,-1-1 0,1 1 0,0-1 0,-1 1 0,1-1 0,0 1 0,-1-1 0,1 1 0,0-1 0,0 0 0,-1 1 0,1-1 0,0 0 0,0 1 0,0-1 0,0 0 0,0 1 0,0-1 0,0 0 0,0 1-1,0-1 1,1 0 0,-1-3-124,1 0-1,1 0 1,-1 0-1,1 0 1,-1 0 0,1 0-1,0 1 1,0-1-1,1 1 1,-1 0-1,4-4 1,25-14-3261,5 12-2812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2:12.07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447 202 17448,'0'0'3223,"9"16"-969,5 7-1383,53 102 1400,-61-111-1790,1 1 0,-2 0 0,0 0 0,-1 1 0,0 0 0,-1-1 0,1 22 0,-4-36-444,-1-1-1,1 1 1,0-1 0,0 1-1,-1-1 1,1 1 0,0-1-1,0 0 1,-1 1-1,1-1 1,-1 1 0,1-1-1,0 0 1,-1 1 0,1-1-1,-1 0 1,1 1 0,-1-1-1,1 0 1,-1 0 0,1 1-1,-1-1 1,1 0 0,-1 0-1,1 0 1,-1 0-1,1 0 1,-1 0 0,1 0-1,-1 0 1,0 0 0,-25 0 395,16 0-263,-1-1-126,-1-1 0,1 0-1,0-1 1,-1 0 0,1 0-1,0-1 1,1-1 0,-1 0-1,1 0 1,0-1 0,0 0-1,1-1 1,-14-12 0,-13-14 190,-59-68 1,77 80-221,-5-3-13,2-2 0,1-1 0,1 0 0,-27-54 0,39 69-1178,0 0 0,-1 1-1,0 0 1,-17-16 0,14 14-1233,-8-8-6895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2:12.41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340 1 18889,'0'0'8083,"-91"145"-7170,43-96-609,-3-2-304,4-8-864,-5-7-1618,1-13-5489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2:22.07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369 0 16039,'0'0'315,"5"22"568,8 25-21,29 122 423,-38-148-1123,-1 0 1,0 1-1,-2-1 1,0 1-1,-2 0 1,-3 24-1,2-41-74,1 0 0,-1-1 0,0 1-1,0-1 1,0 1 0,-1-1 0,0 0-1,0 1 1,0-2 0,0 1 0,-1 0-1,1-1 1,-1 1 0,0-1-1,0 0 1,0 0 0,0 0 0,-1-1-1,1 0 1,-1 0 0,1 0 0,-1 0-1,0-1 1,0 1 0,-9 0 0,-12 2 216,-1-1 1,1-1 0,-42-2 0,51 0-180,-2-1 156,0 0 0,-35-7 0,48 7-76,0-1 0,0 0 0,0 0 0,0 0 0,1 0 1,-1-1-1,1 0 0,0 0 0,0 0 0,0-1 0,0 0 0,0 0 0,-3-4 0,8 7-188,0 1 0,0 0 0,0 0 0,0-1 0,0 1 1,0 0-1,0 0 0,0 0 0,0-1 0,1 1 0,-1 0 0,0 0 0,0 0 1,0 0-1,0-1 0,1 1 0,-1 0 0,0 0 0,0 0 0,1 0 0,-1 0 1,0 0-1,0-1 0,0 1 0,1 0 0,-1 0 0,0 0 0,0 0 0,1 0 1,-1 0-1,0 0 0,0 0 0,1 0 0,-1 0 0,0 0 0,0 0 0,1 0 1,-1 0-1,0 1 0,0-1 0,0 0 0,1 0 0,-1 0 0,0 0 0,0 0 1,0 0-1,1 1 0,-1-1 0,0 0 0,0 0 0,2 0 33,13 3 15,-1 0 0,1 0 0,-1 1-1,0 1 1,0 0 0,14 9 0,86 49 340,-85-46-376,58 35-163,142 77-511,-190-111-1922,1-2 0,43 12-1,-41-18-5065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2:22.43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351 789 13846,'0'0'12254,"-10"-23"-11139,-156-339 1534,8 8-2294,151 339-339,6 13-9,-1-1 1,1 0-1,0 1 1,0-1-1,0 0 1,0 0 0,1 1-1,-1-1 1,1 0-1,-1-4 1,25 17 168,159 123 610,-85-59-641,145 82-1,-113-93-372,-2-1-1950,-50-14-3612,-47-21-3737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2:22.96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 0 16472,'0'0'2454,"-2"17"-987,-5 46 167,4 1 0,6 97-1,-2-154-1599,0 0 0,1-1 0,0 1 0,0 0 0,0 0-1,1-1 1,0 0 0,0 1 0,1-1 0,0 0 0,0-1 0,0 1-1,0-1 1,1 0 0,0 0 0,7 5 0,-8-7-50,0 0 0,0-1 1,0 0-1,0 0 0,0 0 0,1 0 0,-1-1 1,0 0-1,1 0 0,0 0 0,-1 0 1,1-1-1,-1 1 0,1-1 0,0-1 0,-1 1 1,1-1-1,-1 1 0,1-1 0,-1 0 1,1-1-1,-1 1 0,1-1 0,-1 0 0,4-3 1,2-1-117,0-1 0,-1 0 0,0-1 0,0 0 0,-1 0 0,10-14 1,-18 73 2224,2-28-1529,-3 14 255,1 9 20,5 51 0,-3-84-658,0 0 1,0 0-1,2 0 0,-1 0 0,2-1 0,0 1 0,0-1 0,11 18 0,-12-26-159,-1 0 0,0 0 0,1 0 0,0-1 0,0 1 0,0-1 0,0 0 0,0 0-1,1-1 1,-1 1 0,1-1 0,0 0 0,0 0 0,0-1 0,0 1 0,0-1 0,0 0 0,0-1 0,9 1 0,-7-1-19,-1 0 1,0 0 0,1-1-1,-1 0 1,0 0-1,0 0 1,0-1 0,0 0-1,0 0 1,0-1-1,0 1 1,-1-1-1,1-1 1,-1 1 0,8-7-1,-3 0-159,-1 0 0,0-1 0,0 0 0,-1 0 0,-1-1-1,0 0 1,10-24 0,-12 23-630,-1 0 0,0 0 1,-1-1-1,2-22 0,-3-29-4675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2:23.75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254 1 4098,'0'0'18480,"7"12"-17834,1 2-539,0 1 0,-2 0 1,0 0-1,0 0 0,-1 1 0,-1 0 1,-1 0-1,0 1 0,0 18 0,-3-32-106,0 5 21,0-1 1,0 1-1,-1-1 0,1 1 1,-2-1-1,-2 10 0,3-15-10,0 1 0,-1 0 0,0-1 0,1 1-1,-1-1 1,0 1 0,0-1 0,0 0 0,-1 0 0,1 0-1,0 0 1,-1 0 0,1 0 0,-1-1 0,0 1-1,0-1 1,1 0 0,-6 2 0,-10 2-2,1 0 1,-1-1-1,0-1 0,-1-1 0,-25 1 1,36-3 110,0 0 1,-1 0-1,1 0 0,0-1 1,0-1-1,0 1 1,0-1-1,0-1 1,0 1-1,1-1 1,-1-1-1,1 1 1,0-1-1,-9-7 0,16 11-69,0 0 0,1 0 0,-1 0 0,0 0 0,0 0 0,0 0 0,0 0-1,0 0 1,1 0 0,-1 0 0,0 0 0,0 0 0,0 0 0,0 0 0,0 0-1,1 0 1,-1 0 0,0 0 0,0-1 0,0 1 0,0 0 0,0 0 0,0 0-1,0 0 1,0 0 0,1 0 0,-1-1 0,0 1 0,0 0 0,0 0 0,0 0-1,0 0 1,0 0 0,0-1 0,0 1 0,0 0 0,0 0 0,0 0-1,0 0 1,0 0 0,0-1 0,0 1 0,0 0 0,0 0 0,0 0 0,0 0-1,0 0 1,0-1 0,-1 1 0,1 0 0,0 0 0,0 0 0,0 0 0,0 0-1,0 0 1,0-1 0,0 1 0,18 5-46,9 9 203,0 1 0,-2 1 0,0 1 0,0 1 0,-2 2 0,26 25 0,121 146 54,-170-191-263,103 138-1477,-46-38-3710,-18-6-4772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2:24.87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484 1 10949,'0'0'12024,"-4"15"-11183,-23 73 944,-41 94 1,-27 80 194,54-92-1272,37-146-596,1 1 0,1 0 0,2 0 0,0 0 0,4 26 0,-3-48-110,0 1 0,0 0 0,1 0-1,-1-1 1,1 1 0,0 0 0,0-1 0,0 0 0,0 0 0,1 1 0,-1-1 0,1 0 0,0-1 0,0 1 0,0-1 0,0 1-1,1-1 1,-1 0 0,7 3 0,-8-4-10,0 0-1,0 0 1,0 0-1,0 0 1,0-1-1,0 1 1,0-1 0,0 0-1,0 0 1,1 1-1,-1-1 1,0-1-1,0 1 1,0 0-1,0 0 1,0-1-1,0 1 1,0-1 0,0 0-1,0 1 1,0-1-1,0 0 1,0 0-1,-1 0 1,1-1-1,0 1 1,0 0-1,-1-1 1,1 1 0,-1-1-1,0 1 1,1-1-1,-1 0 1,0 1-1,0-1 1,0 0-1,1-4 1,-1 5 7,0-1 0,0 1 0,0-1 0,0 0-1,0 0 1,-1 1 0,1-1 0,-1 0 0,0 0 0,1 0 0,-1 1 0,0-1 0,0 0 0,0 0 0,0 0-1,0 0 1,-1 0 0,1 1 0,-1-4 0,0 5 4,0-1-1,0 1 0,0-1 1,1 1-1,-1-1 1,0 1-1,0-1 1,0 1-1,0 0 0,0 0 1,0-1-1,0 1 1,0 0-1,0 0 1,0 0-1,0 0 0,0 0 1,0 0-1,0 1 1,0-1-1,0 0 1,0 0-1,0 1 0,-1 0 1,-12 4 32,0 1 0,1 1 1,-16 10-1,27-15-34,-2 1 64,-1-1 0,1 1 0,-1-1 0,0 0 0,1 0 0,-1-1 0,0 1 0,0-1 0,0 0-1,-1 0 1,1-1 0,0 1 0,0-1 0,0-1 0,0 1 0,0 0 0,0-1 0,-1 0 0,1-1 0,1 1-1,-1-1 1,0 0 0,0 0 0,1 0 0,-1-1 0,1 1 0,-1-1 0,1 0 0,0-1 0,0 1 0,1-1-1,-5-4 1,-6-8-131,1-2-1,0 1 0,1-2 1,1 1-1,1-2 0,-11-26 1,17 35-1176,1 0 1,0-1-1,1 1 1,0 0-1,0-1 0,1-13 1,0 9-654,-2-42-6264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2:25.2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22 206 16135,'0'0'9573,"-22"-115"-7620,26 93-753,25-1-768,8 0-159,7 8-225,-1 8-48,-2 7 0,-8 15-1233,0 36-1152,-15 24-1585,-18 25-5490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2:25.60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437 0 19641,'0'0'6083,"95"141"-4402,-73-88-673,-7 1-752,-12 1-240,-3 3-16,-11 1-624,-22 1-1665,-14-2-1873,-19-13-6899</inkml:trace>
  <inkml:trace contextRef="#ctx0" brushRef="#br0" timeOffset="1">108 211 16536,'0'0'8825,"11"15"-7811,35 49 66,-45-62-1030,0-1 0,0 0 0,-1 0 0,1 0 0,0 0 0,-1 1 0,1-1 0,-1 0 0,1 1 0,-1-1 0,1 0 0,-1 1 0,0-1 0,0 1 0,0-1 0,0 0 0,0 1 0,0-1 0,0 1 0,0-1 0,0 0 0,-1 1 0,1-1 0,-1 1 0,1-1-1,-1 0 1,1 0 0,-1 1 0,0-1 0,0 0 0,1 0 0,-1 0 0,0 0 0,0 0 0,0 0 0,0 0 0,0 0 0,-1 0 0,1 0 0,0 0 0,0-1 0,0 1 0,-1-1 0,1 1 0,0-1 0,-3 1 0,-4 1 129,0 0 0,-1 0 0,1-1 0,-1 0 0,-10-1 0,19 0-179,-3 0 10,0 0 0,0 0 0,0 0 0,-1 0 0,1-1 0,0 1 0,0-1 0,0 0 0,0 0 0,0 0 0,0 0 0,0-1 0,1 1 0,-1-1 0,0 0 0,1 1 0,-1-1 0,1 0 0,-1-1 0,1 1 0,0 0 0,0-1 0,0 1 0,0-1 0,1 0 0,-1 1 0,1-1 0,-2-5 0,0-2-281,0-1-1,2 0 0,-1 0 1,1 0-1,1 0 0,0 0 0,1-11 1,-1 20-12,0 0 0,0 0 1,0 0-1,0 0 1,1 0-1,-1 0 1,0 0-1,1 0 1,0 0-1,-1 0 0,1 0 1,0 1-1,0-1 1,0 0-1,0 0 1,0 1-1,0-1 0,1 1 1,-1-1-1,1 1 1,-1 0-1,3-2 1,8 0-6975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2:26.12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498 70 19961,'0'0'4922,"25"-7"-4524,-16 4-368,147-37 274,-125 33-274,0 2 1,0 1-1,60 1 1,-89 3-40,-1 0 1,1 1-1,0-1 0,0 1 0,-1-1 1,1 1-1,0 0 0,-1 0 0,1 0 1,-1 0-1,1 0 0,-1 0 0,0 0 1,1 0-1,-1 0 0,0 1 0,0-1 1,0 0-1,1 1 0,-2-1 0,1 1 1,0 0-1,0-1 0,0 1 0,-1-1 1,1 1-1,-1 0 0,1 0 0,-1-1 1,0 1-1,0 0 0,0 0 0,0 0 1,0 2-1,0 4-17,0-1-1,-1 1 1,0 0-1,0 0 1,-1-1 0,-5 16-1,-2-6 24,-1 0-1,0-1 0,-2 0 1,0 0-1,0-1 1,-2-1-1,0 0 0,0-1 1,-1 0-1,-1-1 0,0-1 1,0-1-1,-22 10 1,30-15 15,-1-2 0,0 1 0,0-1 0,0-1 0,0 1 0,-1-2 0,1 1 0,0-1 0,-1-1 0,-18 0 0,24-1-14,-1 0 0,1 0 0,0 0 0,0 0 0,0-1 0,0 1 1,0-1-1,0 0 0,0 0 0,1-1 0,-1 1 0,1-1 0,0 0 0,-1 0 0,1 0 0,1 0 0,-1 0 1,0-1-1,1 1 0,0-1 0,-1 0 0,1 0 0,1 0 0,-1 0 0,-1-6 0,0 0-8,0-1-1,1 1 0,1-1 1,0 0-1,0 0 1,1 0-1,0 1 1,1-1-1,0 0 0,4-14 1,-5 22 30,1 0-1,0-1 1,0 1 0,0 0 0,1 0 0,-1 0 0,1-1-1,0 2 1,0-1 0,0 0 0,0 0 0,0 1 0,1-1-1,-1 1 1,1-1 0,0 1 0,-1 0 0,1 0 0,0 0-1,0 1 1,0-1 0,0 1 0,1 0 0,-1-1 0,0 1 0,1 1-1,-1-1 1,1 0 0,-1 1 0,0 0 0,1 0 0,-1 0-1,1 0 1,-1 0 0,7 2 0,-5 0 38,1 0 0,-1 0 1,0 1-1,1 0 0,-1 0 0,0 0 1,-1 0-1,1 1 0,-1 0 0,1 0 1,-1 0-1,0 0 0,-1 1 0,1 0 1,-1-1-1,0 1 0,5 10 1,1 4 147,0 0 1,-1 0 0,9 35-1,-14-42-55,0 0 0,-1 1 0,-1-1-1,1 1 1,-2-1 0,-1 22-1,0-29-43,0 0-1,0 0 0,0 1 0,-1-1 0,0-1 0,0 1 0,0 0 0,-1 0 0,1-1 0,-1 1 0,0-1 0,-1 0 1,1 0-1,-1 0 0,1 0 0,-1-1 0,0 0 0,-7 5 0,-3 0-17,-1-1-1,0 0 0,0-1 1,-1-1-1,1 0 1,-1-1-1,0-1 0,0 0 1,0-2-1,-1 1 1,1-2-1,0 0 0,-1-1 1,1-1-1,0 0 1,0-1-1,0-1 0,0-1 1,1 0-1,0-1 1,-22-11-1,21 6-259,0-1 0,2 0 0,-1-1 0,1-1 0,1 0 0,1-1 0,-21-32 0,6 0-1562,-31-74 0,12 23-780,17 45-4899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8:52.35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12 585 4418,'0'0'5074,"-11"-98"-3345,18 51-336,15-11-209,7-8 17,8-1-305,7 4-303,0 7-369,-4 13-224,-4 7-417,-3 10-975,-11 9-881,-4 9-1793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2:26.46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70 0 21754,'-2'21'920,"1"-9"-909,-2 20 963,1-1 0,1 1 1,2 0-1,1 0 0,9 49 0,-1-50-575,1 0 0,1-2-1,2 1 1,1-1 0,35 51-1,-7-23-166,82 81-1,-110-123-206,6 6 0,-1 0-1,-1 1 0,-1 0 0,26 44 1,-43-64-17,1 0 0,-1 1 0,0-1 0,0 1 0,0-1 0,0 1 0,0-1 0,-1 1 0,1 0 0,-1-1 0,0 1 0,0 0 0,0 0 0,0-1-1,0 1 1,0 0 0,-1-1 0,1 1 0,-2 3 0,1-4 15,-1 0-1,1 0 0,-1-1 0,1 1 0,-1 0 0,0 0 0,0-1 0,1 1 0,-1-1 1,0 0-1,-1 0 0,1 1 0,0-1 0,0 0 0,0-1 0,-1 1 0,-2 0 0,-12 2 103,0-1-1,1 0 1,-1-2-1,-32-2 1,33 1-145,1 0 34,1-1 0,0-1 1,0 0-1,0-1 0,1-1 0,-1 0 0,1-1 0,0 0 0,1-1 0,-1 0 0,2-1 0,-1 0 0,1-1 0,0-1 0,0 0 1,1 0-1,1-1 0,0 0 0,0 0 0,-7-16 0,5 10-241,1-1 0,2 0 0,-1 0 0,2-1-1,1-1 1,-5-20 0,8 23-544,0 0 0,1 0-1,1 0 1,0 0 0,2-1-1,0 1 1,4-19 0,6 7-5395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2:26.78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19209,'0'0'7043,"103"143"-4850,-60-90-1136,-2 7-321,-8 4 48,-8 0-400,-14 3-160,-11-1-224,0-4-96,-22-9-1200,-18-17-1970,-15-25-3153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2:27.13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 0 24379,'0'0'2561,"81"0"-11189,-70 45-9060</inkml:trace>
  <inkml:trace contextRef="#ctx0" brushRef="#br0" timeOffset="1">172 591 22746,'0'0'6139,"-13"-4"-5565,4 2-528,6 2-49,0 0 0,0-1-1,-1 1 1,1-1 0,0 0 0,0 0 0,0 0-1,0 0 1,0-1 0,0 1 0,0-1 0,0 0-1,1 0 1,-1 0 0,1 0 0,-1 0-1,1-1 1,0 1 0,0-1 0,0 1 0,0-1-1,0 0 1,1 0 0,-1 1 0,-1-5-1,1-1-11,1 0-1,0 1 0,0-1 0,0 0 0,1 0 0,1-12 0,-1 18 16,1 0 0,-1 0 0,1 1 0,-1-1 0,1 0 0,0 0 0,0 1 0,0-1 0,-1 0 1,2 1-1,-1-1 0,0 1 0,0-1 0,0 1 0,1 0 0,-1-1 0,1 1 0,-1 0 0,1 0 0,0 0 0,-1 0 0,1 0 0,0 1 1,-1-1-1,1 0 0,0 1 0,0-1 0,0 1 0,0 0 0,-1 0 0,5 0 0,-2-1-1,-1 1-1,1 0 0,0 0 1,-1 0-1,1 1 1,0-1-1,-1 1 0,1 0 1,0 0-1,-1 0 1,1 1-1,-1-1 1,0 1-1,1 0 0,-1 0 1,0 0-1,0 0 1,4 4-1,-3-1 12,-1-1 1,1 1-1,-1 0 0,0 0 0,0 0 0,-1 1 1,1-1-1,-1 0 0,-1 1 0,3 10 1,-1 5-121,-1 0 1,0 1 0,-2-1-1,-1 0 1,-5 37-1,3-44-358,-1 1-1,0-1 1,0 0-1,-2 0 1,0-1-1,0 0 0,-14 21 1,-1-4-3753,-47 52 1,-13 1-8375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2:27.47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223 991 7171,'-20'-23'5205,"6"7"-4445,-8-8 292,1 0 0,2-2 0,0-1 0,2 0 1,-14-31-1,20 32-295,1-1 0,1-1 0,2 1 0,0-1 0,-2-38-1,2-144 1295,7 187-1929,1-1-1,1 1 1,1-1-1,1 1 1,1 0-1,1 0 1,0 1-1,2-1 1,1 1-1,1 1 1,1 0-1,19-29 1,-28 47-120,0 1 0,0-1 0,0 1-1,0 0 1,0 0 0,1 0 0,-1 0 0,1 0 0,-1 0 0,1 0 0,0 1 0,-1-1 0,1 1 0,0 0 0,6-2 0,-7 3-2,1 0 1,-1 0-1,0 0 0,0 1 1,0-1-1,1 1 0,-1-1 1,0 1-1,0-1 0,0 1 1,0 0-1,0 0 0,0 0 1,0 0-1,0 1 0,0-1 1,2 3-1,3 3 13,0 1-1,0 1 0,-1-1 1,0 1-1,-1 0 1,0 0-1,0 1 1,5 14-1,43 137 1019,40 209 1,-36-127-291,104 303 552,-135-474-1143,3-1 0,4-1 0,3-2 0,2-1 0,65 84 0,-83-126-144,0-1 0,2-1 1,39 31-1,-51-46-16,0-1 1,0 0-1,0-1 1,1-1-1,0 1 1,1-2-1,-1 0 1,1 0-1,-1-1 1,1 0-1,0-1 1,14 1-1,-19-3-140,1 0 0,-1-1 0,0 0-1,0 0 1,1 0 0,-1-1 0,0 0 0,0-1-1,-1 1 1,1-1 0,0-1 0,-1 1-1,0-1 1,0 0 0,0-1 0,0 1 0,-1-1-1,1 0 1,4-7 0,4-6-1759,-1 0 1,0-2-1,-1 1 1,17-41-1,18-62-13074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2:27.81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 3 12982,'0'0'19321,"15"-2"-19321,-12 2-416,-3 5-1153,0 3-1777,-25 1-5234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0:59.07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546 456 14102,'0'0'2972,"-9"-17"-357,-25-61-758,32 72-1774,0 1 0,1-1 1,-1 0-1,1 0 0,1 0 1,-1 0-1,1-1 0,0 1 0,0 0 1,1 0-1,0 0 0,0 0 1,0 0-1,1 0 0,0 1 0,0-1 1,0 0-1,1 1 0,0-1 1,0 1-1,0 0 0,1 0 0,4-5 1,7-5-82,0 0 0,0 2 0,2-1 0,32-19 0,-41 27 38,25-14-38,1 0 0,54-21 1,-67 33-12,0 0 1,0 2 0,0 1 0,1 0-1,43-3 1,-63 8 3,1 0-1,-1 0 0,1 0 1,-1 0-1,1 0 1,0 0-1,-1 1 1,0-1-1,1 1 1,-1 0-1,1-1 1,-1 1-1,0 0 0,1 0 1,3 3-1,-4-1-1,-1-1-1,1 0 1,-1 1-1,0-1 0,0 1 1,0-1-1,0 1 1,0 0-1,0-1 0,-1 1 1,1 0-1,-1 0 1,0-1-1,0 4 0,1 16 58,-2 0-1,0 0 0,-1-1 1,-2 1-1,0-1 0,-1 0 1,-1 0-1,-16 38 1,-9 6 128,-53 82 1,5-11-47,79-135-134,-19 43 28,19-43-37,-1 0 0,1 0 0,-1 0 0,1 0 0,0 0 0,-1-1 0,1 1 0,0 0 0,0 0 0,0 0 0,0 0 0,0 0 0,0 0 0,0 0 0,0 0 0,0 0 0,0 0 0,0 0 0,0 0 0,1 0 0,-1 0 0,0 0 0,1 0 0,-1-1 0,1 1 0,-1 0 0,1 0 0,0 0 0,-1-1 0,1 1 0,0 0 0,-1-1 0,1 1 0,0 0 0,0-1 0,-1 1 0,1-1 1,0 1-1,0-1 0,0 0 0,2 1 0,23 0-295,1-1 1,0-2 0,-1 0 0,1-2 0,-1-1-1,47-16 1,-42 12 160,1 1 0,0 1-1,1 2 1,36-1 0,-67 6 166,-1 0 0,1 0 0,0 0 0,-1 0 0,1 1 0,0-1 0,-1 0 0,1 1 0,-1 0 0,1-1 0,0 1 0,-1 0 0,0 0 0,1 0 0,-1 0 0,1 0 0,-1 0-1,0 0 1,0 0 0,0 0 0,0 1 0,2 1 0,-1 1 45,-1-1 0,1 1 0,-1 0 0,0-1-1,0 1 1,0 0 0,0 0 0,-1 0 0,1 7-1,-1 0 85,-1 0-1,0-1 0,0 1 0,-2 0 1,1-1-1,-8 21 0,2-15-92,0-1 0,-2 1 1,1-2-1,-2 1 0,0-2 1,-1 1-1,0-2 0,-1 1 0,-28 20 1,30-25-56,0-1 1,-1 0-1,1 0 1,-2-1-1,1-1 1,-1 0-1,0 0 1,0-2 0,0 1-1,0-2 1,-1 0-1,1 0 1,-22-1-1,33-1-6,-1-1 0,0 1 0,1-1-1,-1 0 1,1 0 0,-1 0 0,1 0-1,0 0 1,-1 0 0,1-1 0,0 1 0,0-1-1,0 0 1,0 1 0,0-1 0,0 0-1,1 0 1,-1 0 0,0 0 0,1-1 0,0 1-1,-1 0 1,1-1 0,0 1 0,0 0-1,1-1 1,-1 1 0,-1-6 0,0-6-38,0-1 0,0 0 0,2-27 0,0 29 31,0 8 8,0 0-1,0 0 1,0 0 0,1 0 0,0-1 0,0 1 0,0 0 0,0 0 0,1 0-1,0 1 1,0-1 0,0 0 0,1 1 0,0-1 0,0 1 0,0 0-1,0 0 1,0 0 0,1 0 0,0 1 0,0-1 0,0 1 0,0 0 0,0 0-1,1 1 1,-1-1 0,1 1 0,0 0 0,0 0 0,0 0 0,0 1-1,0 0 1,0 0 0,0 0 0,0 1 0,0-1 0,1 1 0,-1 0-1,5 1 1,-5 1 30,0 0 0,0 0 0,-1 0-1,1 1 1,-1-1 0,1 1-1,-1 0 1,0 0 0,0 1 0,0-1-1,-1 1 1,1 0 0,-1 0 0,0 0-1,4 8 1,5 7 94,-1 0-1,10 27 1,-15-33-51,-1 1 0,-1 0 0,0 0 0,-1 0 0,0 0 0,0 27 0,-2-35-26,-1 1 0,-1-1 0,1 1 0,-1-1 0,0 0 1,-1 1-1,0-1 0,0 0 0,0 0 0,0 0 0,-1 0 0,0 0 0,-1-1 0,1 1 0,-1-1 0,0 0 0,-6 7 0,-5 0 143,0-1 0,0 0-1,-1-1 1,0-1 0,-1 0 0,0-1-1,0-1 1,-1 0 0,0-2-1,0 0 1,0-1 0,0-1-1,-1 0 1,0-2 0,-19 0 0,13-1 37,1-2 1,0 0-1,0-2 1,1 0 0,-1-2-1,1 0 1,0-2-1,1 0 1,-1-2 0,2-1-1,-28-17 1,14 3-62,1-2-1,1-1 1,2-2-1,-42-51 1,-94-146-292,138 186 75,23 31-76,0 2-411,0-1 0,0 1 1,-1 0-1,-14-13 0,12 19-3273,2 6-1707,-9 15-7594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0:59.42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194 0 18569,'0'0'256,"95"115"1296,-51-66 433,-7-6-368,-15-3-513,-15-8-767,-7-4-65,-18-2-272,-41 0-16,-25-3-1313,-26-8-2449,-18-15-4241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0:59.74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260 1 17752,'0'0'1217,"0"103"-657,11-24 2113,0 8-928,-3 5-689,-8-2-735,0 0-81,-37-1-240,-18-8-144,-3-15-1233,-12-23-2593,1-30-5426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00.09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176 81 14967,'0'0'8617,"-19"13"-7833,2-1-612,0 0 0,-25 12-1,40-23-162,1-1 0,-1 1 0,1-1 0,-1 0-1,1 1 1,0-1 0,-1 0 0,1 0 0,-1 0-1,1 0 1,-1 0 0,1-1 0,-1 1-1,1 0 1,-1-1 0,1 1 0,0-1 0,-1 1-1,1-1 1,0 1 0,-1-1 0,1 0 0,0 0-1,0 0 1,0 0 0,-1 0 0,1 0 0,0 0-1,1 0 1,-1 0 0,0-1 0,0 1 0,0 0-1,1 0 1,-1-1 0,1 1 0,-2-3 0,0-3 11,0 0 0,0 0 1,0 0-1,1 0 0,-1-11 1,1 13-22,1 1-2,-1-1-1,1 1 1,0-1 0,0 0-1,1 1 1,0-1 0,1-7 0,-1 11 4,-1 0 0,1 0 0,0 0 0,0 0 0,0 0 0,0 0 0,0 0 0,0 0 0,0 0 0,0 0 1,0 1-1,0-1 0,0 0 0,0 1 0,0-1 0,1 1 0,-1-1 0,0 1 0,0 0 0,1-1 1,-1 1-1,0 0 0,1 0 0,-1 0 0,0 0 0,1 0 0,-1 0 0,0 0 0,1 0 0,-1 1 0,2 0 1,0 0 46,1 0 1,-1 1-1,1-1 1,-1 1-1,0 0 1,0 0-1,0 0 1,0 0-1,0 1 1,0-1-1,0 1 1,-1-1 0,0 1-1,1 0 1,-1 0-1,0 0 1,0 1-1,2 6 1,2 2 117,-1 0 0,0 0 0,-1 1 0,3 14 0,-3-7-92,-1-1-1,-1 0 1,0 1-1,-2 0 0,0-1 1,-1 1-1,-5 27 1,3-35-477,-1 0 0,1 0 1,-2 0-1,0-1 0,0 0 1,-1 0-1,0 0 0,-1-1 1,0 0-1,-1 0 0,0 0 1,-17 14-1,-32 19-6299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00.78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389 322 18617,'0'0'1125,"-10"-20"1407,-30-63-611,37 78-1853,0-1 0,1 1-1,0-1 1,0 0 0,1 0-1,0 0 1,0 1 0,0-1 0,0-1-1,1 1 1,0 0 0,0 0-1,1 0 1,0 0 0,0 0 0,0 0-1,1 1 1,0-1 0,0 0-1,0 1 1,1-1 0,0 1 0,0 0-1,0-1 1,1 2 0,4-6-1,-2 4-92,1 0 0,0 0 0,1 1 0,-1 0-1,1 0 1,0 1 0,0 0 0,1 0-1,-1 1 1,1 0 0,0 0 0,0 1-1,0 0 1,0 1 0,9-1 0,-15 2-10,0 0 1,-1 0-1,1 0 1,0 1-1,-1-1 1,1 0-1,0 1 1,-1 0-1,1 0 1,-1 0-1,1 0 0,-1 0 1,1 0-1,-1 0 1,0 1-1,0 0 1,1-1-1,2 5 1,-1-2 4,-1 0 0,0 0 0,-1 0 0,1 1 0,-1-1 0,0 1 0,0 0 0,0 0 0,1 8 0,1 10 23,-1 0-1,-1 1 1,-2 37 0,0-40 26,0-8 2,0 20 61,0 0-1,-2 0 1,-2 0 0,-9 43-1,-55 125 368,68-200-458,0-1 1,0 1 0,1-1-1,-1 1 1,0-1-1,1 1 1,-1-1 0,0 0-1,0 1 1,1-1 0,-1 1-1,1-1 1,-1 0-1,0 1 1,1-1 0,-1 0-1,1 0 1,-1 1 0,1-1-1,-1 0 1,1 0 0,-1 0-1,1 0 1,-1 1-1,1-1 1,-1 0 0,1 0-1,-1 0 1,1 0 0,-1 0-1,1 0 1,-1 0-1,1 0 1,-1-1 0,1 1-1,-1 0 1,1 0 0,-1 0-1,1-1 1,26-3-495,41-18 18,-55 17 384,1 0 0,-1 0 1,1 2-1,-1-1 0,1 2 1,21-2-1,-34 4 113,0 0-1,0 0 1,0 1-1,1-1 0,-1 0 1,0 1-1,0-1 1,0 1-1,0-1 1,0 1-1,0-1 1,0 1-1,-1 0 1,1 0-1,0-1 1,0 1-1,0 0 1,-1 0-1,1 0 1,0 0-1,-1 0 1,1 0-1,-1 0 1,1 0-1,-1 0 1,1 0-1,-1 0 1,0 0-1,1 0 1,-1 0-1,0 0 1,0 0-1,0 2 0,0 47 715,-1-36-516,-1 0-96,0 0 0,0-1 0,-1 0 1,-1 1-1,-1-1 0,1 0 0,-2-1 0,0 1 0,0-1 0,-1 0 1,-1-1-1,0 0 0,-17 19 0,19-23-96,-1-1-1,1 1 1,-1-1 0,0 0 0,-1-1-1,0 0 1,0 0 0,0-1-1,0 0 1,0 0 0,-1-1-1,0 0 1,0 0 0,0-1 0,0 0-1,0-1 1,0 0 0,0 0-1,-1-1 1,1 0 0,-12-2 0,17 1-54,-1 0-1,1-1 1,0 1 0,0-1 0,0 0 0,0 0 0,0 0 0,1-1 0,-1 1 0,0-1 0,1 0-1,0 0 1,0 0 0,0 0 0,0-1 0,0 1 0,1-1 0,-1 0 0,1 0 0,0 0 0,0 0 0,1 0-1,-2-4 1,-1-7-119,0 1-1,2-1 0,-1 1 0,2-1 1,0-23-1,1 31 131,1 1 1,0 0-1,0-1 1,1 1 0,0 0-1,0 0 1,0 0-1,1 0 1,0 0 0,0 1-1,0-1 1,1 1-1,0 0 1,0 0-1,0 0 1,0 0 0,1 1-1,0 0 1,0 0-1,0 0 1,0 1-1,1-1 1,-1 1 0,1 0-1,0 1 1,0-1-1,0 1 1,0 1-1,1-1 1,-1 1 0,11-1-1,-15 3 34,1-1 0,-1 1 1,1 0-1,-1 0 0,0 0 0,0 0 1,1 0-1,-1 1 0,0-1 0,0 0 0,0 1 1,0 0-1,-1 0 0,1-1 0,0 1 0,-1 0 1,1 0-1,-1 0 0,0 1 0,1-1 0,-1 0 1,0 0-1,-1 1 0,1-1 0,0 1 0,-1-1 1,1 4-1,3 11 140,-1 0 0,1 31 1,-4-46-138,3 46 185,-2-1 0,-3 1 0,-1-1 0,-3 0 0,-18 76 0,-19 9-37,43-132-167,0 0 1,-1 1 0,1-1 0,0 0-1,0 1 1,0-1 0,0 0 0,0 1-1,0-1 1,0 0 0,0 1 0,0-1-1,0 1 1,0-1 0,0 0 0,0 1-1,0-1 1,0 0 0,0 1 0,0-1-1,0 0 1,1 1 0,-1-1-1,0 0 1,0 1 0,0-1 0,1 0-1,-1 1 1,0-1 0,0 0 0,1 0-1,-1 1 1,0-1 0,1 0 0,-1 0-1,0 1 1,0-1 0,1 0 0,-1 0-1,1 0 1,-1 0 0,0 0 0,1 0-1,-1 1 1,20-1-213,-14-1 197,27 0-56,-15 0 8,0 0 1,0 1-1,34 5 1,-49-4 98,0-1-1,0 1 1,-1-1-1,1 1 1,0 0 0,0 0-1,-1 0 1,1 1-1,0-1 1,-1 1 0,1-1-1,-1 1 1,0 0-1,1 0 1,-1 0 0,0 0-1,0 0 1,-1 0-1,1 1 1,0-1 0,-1 1-1,1-1 1,-1 1 0,0-1-1,0 1 1,0 0-1,0 0 1,0 0 0,-1 0-1,1 2 1,0 7 145,-1-1-1,0 0 1,-1 0 0,-1 0 0,0 0-1,0 0 1,-1 0 0,0-1 0,-1 1 0,0-1-1,0 0 1,-1 0 0,-1 0 0,0 0 0,0-1-1,-1 0 1,0-1 0,0 1 0,-1-1 0,-18 13-1,15-12-90,0 0 1,-1-1-1,0 0 0,-1-1 0,0-1 0,0 0 0,0-1 0,-1 0 0,1-1 0,-28 4 0,1-3 165,1-2 0,-67-3-1,97 0-217,-1-1 1,1 0-1,0 0 1,0-1-1,-1-1 0,1 0 1,1 0-1,-1 0 0,0-1 1,1 0-1,0-1 0,0 0 1,-11-9-1,9 5-14,1 0 1,0-1-1,0 0 1,1-1-1,0 0 1,1 0-1,0-1 1,-8-19-1,3-2-206,1 0 1,2-2-1,1 1 0,1-1 1,2 0-1,0-45 0,3 35-1338,6-53 0,-2 80 77,0 0 0,2 1 0,6-20 0,9-18-7433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20.51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407 0 21386,'0'0'2641,"-74"145"-208,42-73-528,2 1-961,-3-5-463,4-10 47,0-7-352,0-12-16,-1-7-160,1-13-192,0-13-1441,-4-6-3201,4-15-7412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8:52.71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1 526 6995,'0'0'2561,"47"-123"337,5 67-1666,-1-8-415,15-2-193,-4 2 112,0 8-336,-11 12-336,-10 16-64,-16 11-528,-10 10-1089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01.11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17176,'0'0'13094,"32"66"-17448,-32-92-5122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02.19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778 175 13142,'0'0'8601,"20"-8"-8265,66-26-240,-83 32-90,0 1-1,0 0 0,0-1 0,0 0 0,-1 0 0,1 0 0,0 0 0,-1 0 0,1 0 0,-1-1 0,0 1 0,0-1 0,0 0 0,0 1 0,2-4 0,-4 4-36,1 0-1,0 0 1,-1 0-1,0 0 1,1-1-1,-1 1 1,0 0-1,0 0 1,0 0-1,0 0 0,0 0 1,-1 0-1,1 0 1,-1 0-1,1 0 1,-1 0-1,-2-3 1,1 1-38,0 0 1,-1 0-1,1 1 1,-1-1-1,0 1 1,0-1-1,-1 1 1,1 0-1,0 0 1,-1 1-1,0-1 1,0 1-1,0 0 1,0 0-1,0 0 1,-5-1-1,4 1 88,0 1-1,0 0 1,-1 1 0,1-1-1,0 1 1,0 0-1,0 1 1,0-1 0,-8 2-1,11-1 25,0 0 0,0 0 0,1-1-1,-1 1 1,0 0 0,0 1 0,1-1 0,-1 0-1,1 0 1,-1 1 0,1-1 0,0 1 0,0-1 0,-1 1-1,1 0 1,0-1 0,0 1 0,0 0 0,1 0-1,-1 0 1,0-1 0,1 1 0,-1 0 0,1 0-1,0 0 1,-1 4 0,-1 36 392,3 53-1,-2 35-257,1-125-169,0 0 0,-1-1 0,0 1 0,1-1 0,-1 0-1,-1 1 1,1-1 0,-1 0 0,0 1 0,0-1 0,0 0 0,0-1 0,-1 1 0,1 0 0,-1 0 0,0-1 0,0 0 0,-1 0 0,1 0 0,0 0 0,-1 0-1,0-1 1,-4 3 0,-2-1 29,-1-1 0,0 0-1,1 0 1,-1-1 0,0 0-1,0-1 1,0-1-1,-13 0 1,23 28 443,2 9-273,-1-16-45,0 1-1,-4 32 1,3-47-145,-1 0 1,1 0-1,-1 0 0,-1 0 0,0-1 1,1 1-1,-2-1 0,1 0 1,-1 0-1,0 0 0,-9 10 0,5-8 1,0-1 0,-1 1 0,0-1 0,0-1 0,-1 0 0,0 0 0,0-1 0,0 0 0,-1-1 0,-13 5 0,18-8 6,1 1 0,-1-1 0,0 0 0,0 0 0,1-1 0,-1 0 0,0 0 0,0 0 0,0-1 0,1 1 0,-1-1 0,0-1 0,1 1 0,-1-1 0,1 0 0,-1 0 0,1-1 0,0 0 0,0 1 0,0-2 0,-7-5 0,0-3 16,1-2 0,0 1 0,1-1-1,0-1 1,2 0 0,-1 0 0,2 0 0,0-1 0,1 0 0,0-1 0,-4-26-1,3 8-146,2 0 0,1 0-1,2 0 1,3-57-1,0 86 104,0 0-1,0-1 1,1 1-1,-1 0 1,1 0-1,1 0 1,-1 0-1,7-10 1,-8 15 4,0-1-1,0 1 1,0-1 0,0 1 0,0 0-1,0-1 1,0 1 0,0 0 0,0 0-1,1 0 1,-1 0 0,0 0 0,1 0-1,-1 0 1,1 1 0,-1-1 0,1 1-1,-1-1 1,1 1 0,0-1 0,-1 1-1,1 0 1,0-1 0,-1 1-1,1 0 1,0 0 0,-1 1 0,1-1-1,-1 0 1,1 0 0,0 1 0,-1-1-1,1 1 1,-1-1 0,1 1 0,-1 0-1,1 0 1,-1-1 0,2 2 0,3 4 9,0-1 0,-1 1 0,1 0 0,-1 1 0,-1-1 0,1 1 1,-1 0-1,0 0 0,-1 0 0,1 1 0,-1-1 0,2 10 0,3 12 95,10 58-1,-11-37-13,-3 1 0,-1 0-1,-3-1 1,-2 1 0,-2 0-1,-3-1 1,-14 59 0,16-92 81,0 1-1,2 0 1,0 0 0,1 0 0,1 1-1,2 27 1,-1-44-184,1-1 0,-1 0 1,1 1-1,0-1 0,0 0 0,0 0 0,0 1 1,0-1-1,0 0 0,0 0 0,0 0 0,0 0 0,0 0 1,0-1-1,1 1 0,-1 0 0,0-1 0,1 1 1,-1 0-1,0-1 0,1 0 0,-1 1 0,1-1 1,-1 0-1,1 0 0,-1 1 0,1-1 0,-1-1 1,1 1-1,-1 0 0,1 0 0,-1 0 0,3-2 0,-2 2-2,1 0-1,-1 0 0,0-1 0,1 1 0,-1-1 0,0 1 0,0-1 1,0 0-1,1 0 0,-1 0 0,0 0 0,0 0 0,0-1 0,-1 1 1,1-1-1,0 1 0,0-1 0,-1 0 0,1 1 0,-1-1 0,0 0 1,2-3-1,-3 4 24,1 0 1,-1 0 0,0 0-1,0 0 1,1-1 0,-1 1-1,0 0 1,0 0 0,-1 0-1,1 0 1,0-1 0,0 1-1,0 0 1,-1 0 0,1 0-1,-1 0 1,1 0 0,-1 0-1,1 0 1,-1 0 0,0 0-1,1 0 1,-1 0 0,-1-2 0,-1 2 8,1-1 0,-1 0 0,1 1 0,-1 0 1,0-1-1,0 1 0,1 0 0,-1 0 1,-6 0-1,-8-2 126,-1 2 1,-31 1-1,32 1 51,8 0-94,0 0 0,0 1 0,0 1-1,1-1 1,-1 1 0,1 1-1,-1 0 1,1 0 0,0 0 0,0 1-1,1 0 1,0 1 0,0 0-1,0 0 1,0 0 0,-10 15 0,2-4 199,1 1 1,1 1-1,1 1 1,0-1-1,-13 37 1,18-37-246,2 1 1,1 1 0,0-1-1,2 0 1,0 1 0,2 0-1,0-1 1,1 1 0,1 0-1,1-1 1,0 0-1,2 1 1,0-2 0,9 21-1,13 28 138,2-2 0,62 101 0,415 569-2833,-453-662-1876,-19-18-3004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02.54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12 18200,'0'0'5763,"26"-11"-13767,-26 22 625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02.87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769 206 18296,'0'0'1217,"-113"94"784,80-54-1761,-7-3-240,3-5-1617,-14-9-2801,0-19-4034</inkml:trace>
  <inkml:trace contextRef="#ctx0" brushRef="#br0" timeOffset="1">1 1 4066,'0'0'17160,"40"137"-14887,8-46-721,10 6-623,8 3-561,0-6-288,-4-15-80,-11-19-1489,-18-20-2032,-22-29-4563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03.21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18536,'0'0'6676,"92"34"-22380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03.54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22506,'0'0'2289,"73"151"1073,-14-38-1857,7 3-753,-4-3-384,-7-9-256,-11-16-96,-11-11-32,-8-7-816,-21-12-1569,-4-16-1857,-15-16-5667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03.90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246 454 22442,'0'0'2930,"44"154"-625,-26-85-833,0 3-703,-7 5-353,-11 2-224,0-4-48,-3-9-144,-19-21-528,-4-22-1297,-3-23-1457,-4-25-4161</inkml:trace>
  <inkml:trace contextRef="#ctx0" brushRef="#br0" timeOffset="1">1 0 14807,'0'0'11045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04.54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428 254 19321,'0'0'1259,"-1"-21"1265,-1 5-2103,1 10-356,0-1-1,0 0 1,1 1-1,-1-1 1,1 0-1,1 0 0,-1 1 1,1-1-1,1 0 1,-1 1-1,1-1 1,0 1-1,0 0 1,1-1-1,0 1 1,0 0-1,1 0 1,5-8-1,3 2-9,0 1-1,0-1 1,25-15-1,-33 24-49,1 0-1,-1 1 0,0-1 0,1 1 0,-1 0 0,1 0 1,-1 1-1,1-1 0,0 1 0,0 0 0,0 1 0,0-1 1,-1 1-1,1 0 0,0 0 0,0 0 0,6 2 0,-8-1-6,-1 0 0,0 0 0,0 1 0,0-1 0,0 1 0,0-1 0,0 1 0,0 0 0,-1 0 0,1 0 0,-1 0 0,1 0 0,-1 0 0,0 1 0,0-1 0,0 0 0,0 1 0,0-1 0,0 0 0,0 4 0,9 57 10,-9-54-8,5 85 135,-11 155-1,-2-53-19,8-195-155,0 0 1,0-1 0,-1 1-1,1 0 1,0-1-1,0 1 1,0-1-1,0 0 1,0 1-1,0-1 1,0 0-1,1 1 1,-1-1-1,0 0 1,0 0-1,0 0 1,0 0-1,0 0 1,0 0-1,0 0 1,0-1-1,0 1 1,0 0 0,2-1-1,30-5-416,29-18-164,-49 18 472,0 0 0,0 1 0,0 1-1,23-6 1,-35 10 150,0 0-1,0 0 1,0 0 0,0 0-1,0 0 1,0 0 0,0 0-1,0 0 1,-1 0 0,1 1-1,0-1 1,0 0 0,0 1-1,0-1 1,0 0 0,0 1-1,0-1 1,0 1 0,-1-1-1,1 1 1,0 0 0,0-1-1,-1 1 1,1 0 0,-1 0-1,1-1 1,0 1 0,-1 0-1,1 2 1,0 0 46,0 0 1,0 0-1,0 1 1,-1-1-1,1 0 1,-1 1-1,0-1 1,0 0-1,-1 5 0,0 3 167,-1 1-1,0-1 0,-1 0 1,-7 19-1,2-14-119,-1 0-1,-1 0 0,0-1 1,-1 0-1,-1-1 1,0-1-1,-1 1 1,0-2-1,-15 12 1,17-16-86,0 0-1,-1-1 1,0 0 0,0-1 0,0-1 0,-1 1-1,1-2 1,-1 0 0,0-1 0,-1 0 0,1-1-1,-24 2 1,33-4-10,0-1 0,0 1 0,0-1 0,0 0-1,0 1 1,0-2 0,1 1 0,-1 0 0,0-1 0,1 0-1,-1 1 1,1-2 0,0 1 0,-1 0 0,1-1 0,0 1-1,0-1 1,1 0 0,-1 0 0,1 0 0,-1 0 0,1 0-1,0-1 1,0 1 0,0-1 0,1 1 0,-1-1 0,1 0-1,0 0 1,0 1 0,-1-7 0,1 4-5,0-1-1,0 1 1,1-1 0,0 1-1,0-1 1,1 1 0,-1-1-1,1 1 1,1 0 0,-1-1-1,1 1 1,0 0 0,1 0-1,-1 0 1,1 0 0,1 0-1,-1 1 1,8-10 0,-7 11 10,1-1 0,0 1 0,0 0-1,0 0 1,0 1 0,1 0 0,-1 0 0,1 0 0,0 0 0,0 1 0,0 0 0,7-1 0,-10 2 10,0 1 1,0-1-1,0 1 1,0 0-1,0 0 1,0 0 0,0 0-1,0 1 1,0-1-1,0 1 1,0 0-1,0 0 1,0 0 0,0 0-1,0 0 1,0 1-1,-1 0 1,1-1-1,0 1 1,-1 0 0,0 0-1,1 0 1,-1 0-1,0 1 1,3 4-1,3 6 145,0 2-1,-2-1 1,1 1 0,-2 0-1,0 0 1,-1 1-1,0-1 1,-2 1-1,1 0 1,-2 0-1,0 0 1,-1 0-1,-3 19 1,3-31-111,-1-1-1,0 0 1,0 1-1,0-1 1,0 0 0,-1 0-1,1 0 1,-1 0-1,0 0 1,0 0 0,0-1-1,0 1 1,0 0-1,-1-1 1,1 0-1,-1 1 1,1-1 0,-1 0-1,0-1 1,0 1-1,0 0 1,0-1 0,0 1-1,0-1 1,-1 0-1,1 0 1,0-1 0,-5 2-1,-12 1 214,1 0-1,-1-1 1,-30-1-1,48-1-238,-10 0 97,0-1 0,-1-1 0,1 0 0,0 0-1,0-1 1,0-1 0,0 0 0,1 0 0,-1-1 0,-11-8 0,5 2 5,1-1-1,1 0 1,0-1-1,1-1 1,-21-24-1,3-4-49,2-2-1,2 0 0,-42-88 0,56 97-200,12 26-54,0 1-1,-1-1 0,0 1 0,0 0 0,-1 0 0,0 0 0,0 1 1,-10-11-1,14 17-7,1 1 0,-1-1 0,0 1 1,1-1-1,-1 1 0,0 0 0,0-1 1,1 1-1,-1 0 0,0-1 0,0 1 0,0 0 1,0 0-1,1 0 0,-1 0 0,0 0 1,0 0-1,0 0 0,0 0 0,1 0 1,-1 0-1,0 1 0,0-1 0,0 0 0,1 0 1,-1 1-1,0-1 0,0 1 0,1-1 1,-1 0-1,0 1 0,0 0 0,-14 24-8455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04.88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849 123 16295,'0'0'9029,"120"139"-6004,-98-92-2113,-18 2-79,-4 5-737,-29-1-96,-26 0-416,-18-16-849,-15-23-848,-7-14-2561,-11-51-6131</inkml:trace>
  <inkml:trace contextRef="#ctx0" brushRef="#br0" timeOffset="1">11 0 6643,'0'0'14903,"22"141"-14391,7-58 2001,-7-2-1840,-4 4-433,-10-2-240,-8 1-224,-11 5-1921,-33-14-2065,-11-21-8436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05.68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1021 216 15959,'0'0'3637,"22"-10"-812,11-3-1767,126-60 2286,-156 72-3356,0-1 1,0 0-1,-1 1 1,1-1-1,0-1 1,-1 1-1,1 0 1,-1 0-1,0-1 1,0 0-1,0 1 1,0-1-1,0 0 1,-1 0-1,1 0 1,-1 0-1,0 0 1,1 0-1,-2 0 1,1 0-1,0-1 1,-1 1-1,1-4 1,-1 4-51,-1 1-1,1 0 1,-1-1 0,1 1 0,-1 0 0,0-1-1,0 1 1,0 0 0,0 0 0,0 0-1,-1 0 1,1 0 0,-1 0 0,1 0-1,-1 0 1,0 1 0,1-1 0,-1 1-1,0-1 1,0 1 0,0 0 0,0-1-1,-1 1 1,1 0 0,0 1 0,0-1-1,-1 0 1,1 0 0,0 1 0,-1 0-1,-2-1 1,1 0 8,0 1 0,0-1-1,0 1 1,1 0 0,-1 0 0,0 0-1,0 0 1,0 1 0,0 0 0,1 0-1,-1 0 1,0 0 0,1 0 0,-1 1-1,1-1 1,-1 1 0,1 0 0,0 0-1,0 0 1,0 1 0,0-1 0,0 1-1,0 0 1,-3 3 0,2 1 107,0-1 1,1 1-1,0 0 1,0 0-1,0 0 0,1 1 1,0-1-1,0 0 1,1 1-1,0-1 1,0 13-1,1 21 287,0-29-267,1 1 0,-2-1 1,0 0-1,0 1 0,-4 15 1,4-25-69,0 0 0,-1 0 0,1 0 0,-1 0 0,1 0 0,-1 0 0,0 0 0,0-1 0,0 1 0,0-1 0,-1 1 0,1-1 0,0 0 0,-1 0 0,0 0 0,0 0 0,1-1 0,-1 1 0,0-1 0,0 1 0,0-1 0,-1 0 0,1 0 0,-6 0 0,-7 1-50,0-1 1,-1 0-1,1-1 1,0-1-1,-27-5 1,22 3 20,20 7 64,0 0 1,0 1-1,0-1 0,0 0 1,1 0-1,-1 0 0,1 1 1,0-1-1,1 8 0,-1-7 16,4 64 627,-9-67-387,2-2-227,-10-1-59,0 0 0,1-1-1,-1-1 1,1 0-1,0-1 1,0 0 0,0-1-1,1 0 1,0-1 0,0 0-1,0-1 1,0 0 0,1 0-1,-10-10 1,-12-13 162,2-1 1,-48-62-1,141 191 1060,-5-14-652,-3 3 0,81 176 0,-136-262-583,13 41 246,-13-41-234,0 0 1,0 0-1,0 0 0,0-1 1,0 1-1,0 0 0,-1 0 1,1 0-1,0 0 0,-1-1 1,1 1-1,0 0 0,-1 0 1,1-1-1,-1 1 0,1 0 1,-1-1-1,1 1 0,-1 0 1,0-1-1,1 1 0,-1-1 1,0 1-1,1-1 0,-1 1 1,0-1-1,0 0 0,1 1 1,-1-1-1,0 0 0,0 0 1,0 1-1,0-1 0,1 0 1,-1 0-1,0 0 0,0 0 1,0 0-1,0 0 0,0 0 1,-1-1-1,-21 0-5,-1 0 0,1-2 0,-1-1 0,1-1 0,0-1 0,0 0 0,1-2 0,0-1 0,-40-22 0,61 30-35,-1 0 84,0-1 0,0 1 1,-1 0-1,1 0 0,0 0 1,-1 0-1,1 0 0,-1 0 1,1 0-1,-5 0 0,6 2-2,0 0-1,1 0 0,-1 0 0,1 1 1,-1-1-1,1 0 0,-1 0 0,1 0 1,0 0-1,-1 0 0,1 1 0,0-1 1,0 0-1,0 0 0,0 1 0,0-1 1,0 0-1,0 0 0,1 0 0,-1 1 1,0-1-1,1 0 0,-1 0 0,1 1 1,13 61 136,-8-41-74,-1 1 0,3 42-1,-8-57-99,0 0-1,-1-1 1,1 1-1,-1 0 1,-1-1-1,0 1 1,0-1-1,0 0 1,-1 0-1,0 1 1,0-2-1,-8 13 1,2-7-75,-1 0 0,0-1 0,0 0 0,-1 0 0,-1-1 0,0-1 0,0 0 0,0 0 0,-1-2 0,-1 1 0,-18 6 0,12-6-185,0-2-1,-1 0 1,0-1 0,0-1 0,0-1 0,0-1 0,-31 0 0,44-2-152,0 0 1,0 0 0,0-1-1,1 0 1,-1-1 0,0 0-1,1 0 1,-1 0 0,1-1-1,0 0 1,0 0-1,0-1 1,0 0 0,0 0-1,1-1 1,0 0 0,0 0-1,-10-11 1,-41-60-6328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8:53.04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1 668 6035,'0'0'3361,"80"-112"-463,-25 55-1442,7-5-911,4-4-225,-4 6-128,-7 11-32,-14 17-144,-16 13-16,-10 15-304,-12 4-1601,-3 8-1985,-18 18-80</inkml:trace>
  <inkml:trace contextRef="#ctx0" brushRef="#br0" timeOffset="1">195 264 9332,'0'0'3090,"150"-132"-817,-88 87-1185,-4 6-223,-14 12-209,-14 12-560,-12 10-96,-11 5-80,-7 15-3698,-14 5-976,-23-1-3666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06.0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0 972 16856,'0'0'8115,"161"-34"-5649,-109 34-754,-16 17-863,-7 16-545,-18 13-304,-11 4-64,-18 5-208,-26-4-993,-11-14-864,-3-22-1537,-1-15-4081</inkml:trace>
  <inkml:trace contextRef="#ctx0" brushRef="#br0" timeOffset="1">85 53 21082,'0'0'5986,"157"-52"-4513,-117 59-1169,-7 33-304,-11 16-96,-11 18-1985,-11 10-1584,-15 16-2898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06.85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871 112 19241,'0'0'4258,"17"-6"-3751,56-19-390,-71 25-178,0-1-1,0 1 1,0-1 0,0 0 0,0 0-1,0 0 1,0 0 0,0 0-1,-1 0 1,1 0 0,0-1 0,-1 1-1,3-3 1,-4 3 45,0 1 1,0-1-1,0 1 0,0-1 1,1 1-1,-1-1 0,0 1 1,0-1-1,0 1 0,0-1 1,-1 1-1,1-1 0,0 1 1,0-1-1,0 1 0,0-1 1,0 1-1,-1 0 1,1-1-1,0 1 0,0-1 1,-1 1-1,1-1 0,0 1 1,-1 0-1,1-1 0,0 1 1,-1 0-1,1-1 0,-1 1 1,1 0-1,-1-1 0,-44-18-966,39 17 618,-7-3 122,1 0 267,0 1 0,0 0-1,0 1 1,0 0 0,-15-1-1,25 25 1134,4-4-1005,0 1 0,1-1 0,1 0-1,11 32 1,-7-27-151,-2 0-1,5 31 1,-9-41-10,-1-1 0,0 1 1,0 0-1,-1-1 0,-1 1 1,0-1-1,-4 19 0,3-26 2,1 0 0,-1-1-1,0 1 1,0-1 0,0 1-1,-1-1 1,1 1 0,-1-1 0,0 0-1,0 0 1,0-1 0,0 1-1,0 0 1,0-1 0,-1 0 0,1 0-1,-1 0 1,0 0 0,0-1-1,0 1 1,1-1 0,-1 0-1,0 0 1,-6 1 0,-6 0-9,1-1 0,0 0 0,-17-2 0,4 1 520,16 32 394,11-28-870,-1 0-1,-1-1 0,1 1 1,0-1-1,-1 1 0,0-1 1,0 0-1,0 0 0,0 0 0,0-1 1,-1 1-1,1-1 0,-1 0 1,1 1-1,-1-2 0,-6 4 0,0-3 173,-1 0 0,1 0 0,-1-1 0,0 0 0,-14-1 0,24 26 303,2-15-458,0 1 1,1 0 0,1-1-1,0 1 1,5 13 0,-4-14 124,0 1-1,-1 0 1,0 0 0,-1 1 0,1 15-1,-4-26-104,1-1 0,-1 1-1,1 0 1,-1-1 0,0 1-1,1-1 1,-1 1-1,0-1 1,0 0 0,0 1-1,0-1 1,0 0 0,0 0-1,-1 1 1,1-1-1,0 0 1,-1 0 0,1 0-1,-1-1 1,1 1 0,-1 0-1,1 0 1,-1-1-1,1 1 1,-1-1 0,0 0-1,-2 1 1,-49 7 876,31-6-697,1-2 0,0 0 0,-1-1-1,-24-5 1,33 3-144,1 0 0,0-1 0,0 0 0,0-1 0,1-1-1,-1 0 1,1 0 0,-14-12 0,8 5-437,0-2 0,2 0 0,0-1 0,1-1 0,0 0 0,2 0 0,0-2 0,1 1 0,-10-23 0,3-1-1799,2-1 0,1 0-1,-10-58 1,5-1-11288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07.21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179 0 22202,'0'0'1137,"-44"149"-609,19-80-528,-4 8-1297,-8 8-3633,-7 9-9284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07.55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710 255 14070,'0'0'10771,"-4"-4"-10582,1 2-141,1 0 1,-1-1-1,1 1 0,0-1 1,0 0-1,0 0 0,1 1 1,-1-1-1,-1-5 0,2 7-21,1 0 0,0 0 0,-1 0 0,1 0 0,0 0 0,0 0 0,0 0 0,0 0 0,0 0 0,0 0 0,0 0 0,0 0 0,0 0 0,0 0 0,1 0 0,-1 0 0,0 0 0,1 0 0,-1 0 0,1 0 0,-1 0 0,1 1 0,-1-1 0,1 0 0,0 0 0,-1 0 0,1 1 0,0-1 0,-1 0 0,1 1 0,0-1 0,0 1 0,0-1 0,0 1 0,0-1 0,0 1 0,0-1 0,0 1 0,0 0 0,0 0 0,0-1 0,1 1 0,2-1 0,0 0 1,-1 1-1,1-1 1,0 1-1,-1 0 1,1-1-1,0 2 1,0-1 0,-1 0-1,1 1 1,0 0-1,-1 0 1,1 0-1,-1 0 1,1 0-1,-1 1 1,1 0 0,4 3-1,-3-1 8,-1-1-1,0 2 1,0-1 0,0 0-1,0 1 1,-1 0 0,0-1-1,0 1 1,0 1 0,0-1-1,2 7 1,-2-2-15,1 1 0,-1 0 0,-1 0-1,0 1 1,-1-1 0,0 0 0,-1 0 0,0 1 0,0-1 0,-1 0 0,-1 1 0,-3 13-1,2-17-182,-1 0-1,0-1 0,0 0 0,0 0 0,-1 0 0,0 0 0,0-1 1,-1 1-1,1-1 0,-14 9 0,12-8-522,-2-2 0,1 1 1,-1-1-1,0 0 0,-11 3 0,-44 9-6381</inkml:trace>
  <inkml:trace contextRef="#ctx0" brushRef="#br0" timeOffset="1">198 1 19961,'0'17'1238,"2"19"-523,0-1 0,3 1 0,1-1 0,1-1 0,16 46 0,126 245 1703,-99-225-1805,-46-93-512,-1 1 0,1-1-1,-1 1 1,0 0 0,-1 0 0,0 0 0,0 0 0,-1 0 0,0 0 0,0 13 0,-1-19-45,-1-1 0,0 1 0,1-1 0,-1 0 0,0 1 0,0-1 0,0 0 0,0 0 0,0 0 0,0 0 0,0 1 0,-1-2 0,1 1 1,0 0-1,-1 0 0,1 0 0,0 0 0,-1-1 0,1 1 0,-1-1 0,1 1 0,-1-1 0,1 0 0,-1 0 0,-2 1 0,-48 3 537,45-4-480,-10 1-19,1-1 0,0-1-1,-1 0 1,1-2 0,0 1-1,0-2 1,-24-8 0,31 8-91,0-1 0,0 1 0,0-1 0,1-1 0,0 0 0,0 0 0,0-1 0,1 0 0,0 0 0,0 0 0,0-1 0,1 0 1,-8-16-1,3 1-536,1 0 0,2-1 0,0 0-1,1-1 1,2 0 0,-4-44 0,1 20-2242,-5-2-4754,-13 9-8764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07.92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81 0 22746,'0'0'385,"80"115"607,-10-46 1105,3 1-1057,-3-2-239,-12-6-737,-21-8 0,-19-7 48,-11-11-112,-7-11-384,-25-8-1457,-27-16-1649,-21-1-3969</inkml:trace>
  <inkml:trace contextRef="#ctx0" brushRef="#br0" timeOffset="1">0 119 6739,'0'0'15015,"117"131"-11894,-62-56-1552,4 6-704,-8-3-465,-11-7-400,-18-11-48,-22-13-64,-3-11-929,-41-17-1216,-18-19-3522,-19 0-9524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08.27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21018,'0'0'3905,"139"141"-1471,-70-62-1346,-3 0-96,-4-2-879,-10-2-113,-12 0-241,-15-3-1231,-17-14-2450,-8-15-7411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08.71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542 428 13446,'0'0'2599,"-15"-19"805,1 0-2701,-6-6-1,2 0 1,1-2 0,-16-32 0,19 30-488,1 0 0,1-1 1,2 0-1,1-1 0,2 0 1,-5-35-1,12 65-214,0 1-2,1 1 1,-1-1 0,0 0-1,0 0 1,1 0 0,-1 1-1,0-1 1,0 0 0,1 0-1,-1 0 1,0 0 0,0 0-1,1 0 1,-1 0-1,0 1 1,1-1 0,-1 0-1,0 0 1,0 0 0,1 0-1,-1 0 1,0 0 0,1 0-1,-1 0 1,0 0 0,0-1-1,1 1 1,-1 0 0,0 0-1,1 0 1,-1 0-1,0 0 1,0 0 0,1-1-1,-1 1 1,0 0 0,0 0-1,0 0 1,1-1 0,-1 1-1,0 0 1,0 0 0,0-1-1,0 1 1,1 0 0,-1 0-1,0-1 1,0 1-1,0 0 1,0 0 0,0-1-1,0 1 1,0 0 0,0-1-1,0 1 1,0 0 0,0 0-1,0-1 1,0 1 0,0 0-1,0-1 1,0 1 0,11 6 9,1 1 1,-2 1-1,1 0 1,-1 1 0,0 0-1,-1 0 1,11 14 0,58 82 115,-72-97-114,-4-5-7,22 32-38,25 47-1,-43-70 16,-1-1 0,0 1 0,0 1 1,-2-1-1,1 1 0,-2-1 0,1 1 0,0 22 0,-3-34 23,0 1 1,0-1-1,-1 1 0,1 0 0,0-1 1,-1 1-1,1-1 0,-1 1 1,1 0-1,-1-1 0,0 0 0,0 1 1,1-1-1,-1 1 0,0-1 0,0 0 1,0 0-1,-1 1 0,1-1 0,0 0 1,0 0-1,-3 1 0,0 0-40,0 0-1,0 0 1,-1-1-1,1 1 1,0-1-1,-1 0 1,1 0-1,-7 0 1,-8-1-350,1 0 1,0-2 0,-22-3 0,13-2-157,8 3 100,19 5 449,0 0-1,0 0 0,0 0 0,1 0 0,-1 0 0,0 0 0,0 0 0,1 0 0,-1 0 0,0 0 0,1 0 0,-1 0 0,1-1 0,-1 1 0,1 0 0,0 0 0,-1-1 0,1 1 0,0 0 0,-1-1 0,3 2 0,-2 0 39,1-1 0,-1 1 0,1 0 0,-1 0 0,0 0 0,1-1 0,-1 1 0,0 0 0,-1 1 0,1-1 0,0 0 0,0 0 0,-1 0 0,1 0 0,-1 1 0,0-1 0,0 0 0,0 0 0,0 4 1,-1-5-8,0 1 1,0-1-1,0 0 1,0 1 0,0-1-1,0 0 1,0 0-1,0 0 1,-1 0 0,1 0-1,0 0 1,-1 0 0,1 0-1,-1 0 1,1-1-1,-1 1 1,1-1 0,-1 1-1,1-1 1,-1 0 0,1 1-1,-1-1 1,0 0-1,1 0 1,-1 0 0,0 0-1,-1-1 1,-15 1-22,-1 0 0,1-2 0,0 0 0,0-2 1,0 0-1,0 0 0,1-2 0,-1 0 0,2-1 0,-1-1 1,1 0-1,0-2 0,-15-10 0,11 7 216,1-1 1,1 0-1,0-2 0,1 0 0,0 0 1,2-2-1,0 0 0,-16-25 1,31 42-216,0 1 0,0 0 1,0 0-1,0 0 1,-1 0-1,1 0 0,0 0 1,0 0-1,0 0 1,0 0-1,0 0 1,0-1-1,0 1 0,0 0 1,0 0-1,0 0 1,0 0-1,0 0 0,0 0 1,0-1-1,0 1 1,-1 0-1,1 0 0,0 0 1,0 0-1,0 0 1,1 0-1,-1-1 0,0 1 1,0 0-1,0 0 1,0 0-1,0 0 0,0 0 1,0 0-1,0-1 1,0 1-1,0 0 1,0 0-1,0 0 0,0 0 1,0 0-1,0 0 1,1 0-1,-1 0 0,0 0 1,0-1-1,0 1 1,0 0-1,0 0 0,0 0 1,0 0-1,1 0 1,-1 0-1,0 0 0,0 0 1,0 0-1,0 0 1,0 0-1,0 0 0,1 0 1,-1 0-1,0 0 1,11 3 187,5 5-5,-1 1-1,-1 0 0,0 1 1,0 0-1,23 24 0,59 71 496,-94-103-692,4 5 3,20 22-74,-1 0-1,-2 2 1,-1 0-1,28 54 1,-43-60-512,-7-13-688,-6-10-2885,-22-18-2365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09.0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99 0 17528,'0'0'1649,"-18"136"-7860</inkml:trace>
  <inkml:trace contextRef="#ctx0" brushRef="#br0" timeOffset="1">0 548 21162,'0'0'864,"135"156"3506,-54-73-2625,-1-4-577,-10 0-1072,-19-4-96,-18-7-448,-22-15-448,-11-18-609,-4-22-2305,-36-13-6114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09.39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 0 22234,'-1'19'827,"-1"2"-236,-2 39 971,5 74-1,0-118-1439,0 0-1,1 1 1,1-1-1,0-1 1,1 1-1,1 0 1,1-1-1,0 0 1,0 0-1,15 22 1,-15-31-219,0 0 1,0-1-1,0 1 1,1-2 0,0 1-1,-1-1 1,2 0 0,-1 0-1,0-1 1,1 0 0,0 0-1,-1-1 1,1 0-1,0 0 1,10 0 0,-10-1-100,-1 0-1,1 0 1,0 1 0,-1 0 0,1 1 0,-1-1-1,0 1 1,1 1 0,-1-1 0,-1 1 0,1 1 0,-1-1-1,1 1 1,-1 0 0,-1 1 0,11 11 0,-8-3 315,0 1 1,-1 0-1,0 1 1,-1 0-1,-1-1 1,4 23-1,13 109 2453,-8-46-495,-11-78-1627,1 0 1,1-1-1,1 1 1,1-1-1,1-1 1,16 31-1,-22-49-411,-1-1 0,0 1 0,1-1 1,0 0-1,-1 0 0,1 0 0,0 0 0,0 0 0,0 0 0,1 0 0,-1 0 0,0-1 0,1 1 0,-1-1 0,1 0 0,-1 0 0,1 0 1,3 1-1,-4-2-28,0 0 0,1 0 0,-1 0 0,1 0 0,-1-1 1,1 1-1,-1-1 0,0 1 0,1-1 0,-1 0 0,0 0 0,0 0 1,1 0-1,-1-1 0,0 1 0,3-3 0,4-5-23,1 0 0,-1-1-1,-1 0 1,0-1 0,-1 0-1,8-13 1,-1 0-323,-2-1-1,0-1 1,-2 1-1,0-2 1,5-27-1,-10 31-1143,-1-1 0,-2 1 0,0-40 0,-5-18-5639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10.01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19945,'0'0'6115,"121"4"-4706,-63 19-337,-3 9-272,-4 11-351,-11 4-209,-10 4-80,-12 1-160,-18-1-576,0-4-961,-29-3-928,-15-14-2001,-7-15-4851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8:53.36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1 179 7123,'0'0'4354,"150"-105"-1921,-88 71-1280,4 8-849,-15 13-304,-11 13-2001,-25 7-6483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10.37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5635,'0'0'12934,"40"140"-10373,-21-76-1617,-5 1-704,1-1-240,-15-9-1312,0-8-2946,-15-15-4274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10.72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820 1 18536,'0'0'1124,"9"16"210,-5-9-1185,40 77 959,-39-72-855,-1-1-1,0 1 1,0 0-1,-1 0 1,-1 0-1,3 25 1,-5-19 112,0-13-224,1 0 1,-1 0-1,-1 0 1,1 1 0,-1-1-1,-2 10 1,2-14-143,0 1 1,0 0-1,0 0 1,0-1-1,-1 1 1,1 0-1,0-1 1,-1 1-1,1-1 1,-1 0-1,0 0 0,1 1 1,-1-1-1,0 0 1,0 0-1,0-1 1,0 1-1,0 0 1,1-1-1,-6 2 1,-25 1-305,27-3 341,0 0 1,1 0-1,-1 1 1,0 0-1,1-1 0,-1 2 1,-6 1-1,0 37 1111,8-29-1005,0-1 0,-1 1 0,-1-1 0,0 0 0,0 0 0,-1 0 0,0-1-1,0 0 1,-1 0 0,-1 0 0,1-1 0,-1 0 0,-1-1 0,1 0-1,-1 0 1,-15 8 0,22-13-94,1-1 0,0 0 0,0 0 0,0 1-1,0-1 1,0 1 0,0-1 0,1 1 0,-1-1 0,0 1 0,1 0-1,-1-1 1,1 1 0,0-1 0,0 1 0,-1 0 0,1 0 0,0-1-1,0 1 1,0 0 0,1-1 0,-1 1 0,0 0 0,1-1-1,0 3 1,13 45 330,-13-47-327,4 9 40,-1 1-1,-1 0 1,0 0 0,-1 0-1,0 1 1,0-1 0,-1 0-1,-1 1 1,0-1 0,-1 1-1,-1-1 1,-4 20 0,2-19-8,-1-1 1,0 0 0,-1 0 0,0-1 0,-1 1 0,0-1 0,-1-1 0,0 0-1,-1 0 1,0 0 0,-20 15 0,7-7-149,-1-2 1,-1 0-1,0-1 1,-1-2-1,-50 20 0,58-27-50,-1 0 0,0-1 0,-1-1 0,1-1 0,-1-1-1,0 0 1,1-1 0,-1-1 0,-35-5 0,47 4-188,0-1-1,1 0 1,-1 0 0,0-1 0,1 0 0,-1 0 0,1-1 0,0 0 0,0 0 0,1 0 0,-1-1 0,1 0 0,0 0 0,0 0 0,1 0-1,-1-1 1,1 0 0,0 0 0,-5-11 0,-30-71-5910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11.07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217 1 17752,'0'0'929,"-81"131"31,41-46-960,-4 5-496,-7 6-4306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11.42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575 373 20057,'0'0'713,"1"25"917,-1-11-1415,0 13 43,1-1 1,2 1-1,1-1 1,13 48-1,1-18-5,-7-26 85,-1 2-1,-1-1 1,-2 2-1,-1-1 1,2 40-1,-8-71-318,0 0-1,-1 0 0,1-1 0,0 1 1,-1 0-1,1 0 0,0 0 0,-1 0 1,1-1-1,-1 1 0,1 0 0,-1-1 0,0 1 1,1 0-1,-1-1 0,0 1 0,1 0 1,-1-1-1,0 1 0,0-1 0,1 0 1,-1 1-1,0-1 0,0 0 0,0 1 1,0-1-1,0 0 0,1 0 0,-1 0 1,0 0-1,-2 0 0,-34 2 36,28-3-38,-9 1-14,0-2-1,0 0 1,-1-2-1,2 1 1,-1-2-1,0-1 1,1 0-1,0-1 1,0-1-1,-29-18 1,15 4 112,1 0 0,1-2 0,2-1 0,-34-38 0,54 56 262,1-1 0,0 0 0,1 0 1,0 0-1,-5-10 0,41 35 544,-18-3-839,0-1-1,-1 2 1,-1 0 0,0 0-1,-1 1 1,-1 1-1,0-1 1,-1 1-1,-1 1 1,-1 0 0,0-1-1,-1 2 1,-1-1-1,3 35 1,-5-37-239,0 1 0,-2 0 0,0 0 0,0-1 1,-2 1-1,0 0 0,-1-1 0,-1 1 0,0-1 0,-1 0 0,-1 0 0,0-1 1,-1 1-1,-1-2 0,-1 1 0,-17 23 0,23-34-158,1-1 0,-1-1 0,0 1-1,0 0 1,0-1 0,0 1 0,0-1 0,0 0 0,-1 0 0,1 0-1,-1-1 1,1 1 0,-1-1 0,0 0 0,0 0 0,0 0 0,1 0-1,-1-1 1,0 1 0,0-1 0,-6 0 0,-30-8-6986</inkml:trace>
  <inkml:trace contextRef="#ctx0" brushRef="#br0" timeOffset="1">1 110 18777,'0'0'7107,"84"-109"-5026,-55 109-1649,0 4-400,-3 33-32,-8 16-656,-7 20-1665,-11 14-1009,0 13-4449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11.78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17 32 14903,'0'0'8494,"20"-2"-6912,67-1-373,-85 4-1137,1 0-1,-1-1 1,1 1-1,-1 0 1,1 0-1,-1 0 1,0 0-1,0 1 1,0-1-1,0 1 1,0-1-1,0 1 1,0 0 0,0-1-1,0 1 1,-1 0-1,1 0 1,-1 0-1,1 1 1,-1-1-1,0 0 1,0 0-1,0 1 1,0-1-1,-1 1 1,1-1 0,0 1-1,-1-1 1,0 1-1,1 2 1,-1-1 49,1 0 0,-1 0 1,0 0-1,0 0 0,0 0 0,-1 0 1,0 0-1,1 0 0,-1 0 0,0 0 1,-1 0-1,1 0 0,-1-1 0,0 1 1,0 0-1,-2 3 0,1-5-138,0 1 1,0-1-1,-1 0 0,1 0 0,0 0 1,-1 0-1,0-1 0,1 1 0,-1-1 0,0 0 1,0 0-1,1 0 0,-1-1 0,0 1 1,0-1-1,0 0 0,0 0 0,0 0 0,0-1 1,0 1-1,0-1 0,1 0 0,-1 0 0,0-1 1,0 1-1,1-1 0,-1 1 0,1-1 1,0 0-1,-1-1 0,1 1 0,0 0 0,0-1 1,0 0-1,1 0 0,-1 0 0,1 0 0,-1 0 1,1 0-1,0-1 0,0 1 0,1 0 1,-1-1-1,1 0 0,-1 0 0,1 1 0,-1-7 1,0 0-765,0 0 0,1-1 1,0-20-1,1 27-79,0 0-1,1 1 1,-1-1 0,1 0-1,0 0 1,0 0-1,1 1 1,1-5-1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12.10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3762,'0'0'17992,"150"120"-14342,-77-37-2482,-7 0-816,-11-2-336,-11-2-16,-18-6-2017,-26-5-1536,0-17-3474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12.45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1098 189 18569,'0'0'2964,"11"23"-1641,34 74-323,-42-88-826,0 0-1,0 0 0,-1 1 1,0-1-1,0 0 0,0 19 1,-2-23-67,-1-1 0,1 0 1,-1 0-1,0 1 0,0-1 0,0 0 1,0 0-1,-1 0 0,1 0 0,-1 0 1,0-1-1,-4 5 0,2-3-46,-1 0-1,1-1 1,-1 0-1,-1 0 1,1-1-1,0 1 1,-1-1 0,0 0-1,0-1 1,0 1-1,0-1 1,0-1-1,0 1 1,0-1-1,-1 0 1,1 0-1,-11 0 1,9-1-270,6 0 309,-1 0-1,1-1 1,0 1-1,0 0 1,-1 1-1,1-1 1,0 0-1,0 1 1,-1-1-1,1 1 1,0-1-1,0 1 1,0 0-1,0 0 1,0 0-1,0 0 1,0 1-1,0-1 1,0 0-1,1 1 1,-1-1-1,0 1 1,1 0-1,-1 0 1,1-1-1,0 1 1,0 0-1,-1 0 1,1 0-1,-1 4 1,-12 26 80,-1 0-1,-1-1 1,-2 0 0,-2-2 0,0 0 0,-2-1-1,-1-2 1,-1 0 0,-1-1 0,-1-2-1,-1 0 1,-37 22 0,52-38-212,-1 1-1,1-2 1,-2 0-1,1 0 1,0-1-1,-21 4 1,31-8-18,-1-1 0,1 1 1,-1 0-1,0-1 1,1 0-1,-1 0 0,0 0 1,1 0-1,-1-1 1,0 1-1,1-1 0,-1 0 1,1 0-1,-1-1 1,1 1-1,0-1 0,-1 1 1,1-1-1,0 0 1,0 0-1,0 0 0,0-1 1,1 1-1,-1-1 1,0 1-1,1-1 0,0 0 1,0 0-1,-4-6 1,-2-13-1532,1 1 1,1-1-1,1 0 1,1-1-1,-3-41 1,6 53 765,-11-120-10991</inkml:trace>
  <inkml:trace contextRef="#ctx0" brushRef="#br0" timeOffset="1">377 1 20361,'0'0'881,"-102"118"1552,54-42-2433,5 8-1105,-9 1-4193</inkml:trace>
  <inkml:trace contextRef="#ctx0" brushRef="#br0" timeOffset="2">1 646 18184,'0'0'8772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31.69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651 0 3121,'0'0'12403,"-6"3"-11293,-2 4-908,0-1-1,1 1 1,0 0-1,0 1 0,0-1 1,1 2-1,0-1 1,0 0-1,1 1 0,1 0 1,-8 18-1,-10 18 272,-46 71 387,-94 123 0,107-169-495,-3-2-1,-114 104 1,156-160-167,15-11-203,1-1 1,0 0 0,0 0-1,0 0 1,-1 0-1,1 0 1,0 0 0,0 0-1,-1 0 1,1 0-1,0 0 1,0 0 0,-1 0-1,1 0 1,0 0 0,0 0-1,-1 0 1,1 0-1,0 0 1,0 0 0,0 0-1,-1 0 1,1 0 0,0-1-1,0 1 1,-1 0-1,1 0 1,0 0 0,0 0-1,0 0 1,0-1 0,-1 1-1,1 0 1,0 0-1,0 0 1,0-1 0,0 1-1,0 0 1,0 0 0,0-1-1,-1 1 1,1 0-1,0 0 1,0 0 0,0-1-1,0 1 1,0 0-1,0 0 1,0-1 0,0 1-1,0 0 1,0 0 0,0-1-1,0 1 1,1 0-1,-1 0 1,0-1 0,2-12-329,9-21-161,1 1 1,2 1-1,24-42 1,15-33-564,-68 131 2314,1 1 0,0 1 1,-15 45-1,26-58-967,1 1 1,0-1-1,1 1 0,0 0 1,3 24-1,-1-36-289,0 0-1,0-1 1,0 1-1,0-1 1,0 0-1,0 1 1,1-1-1,-1 0 1,1 0 0,-1 0-1,1 0 1,-1 0-1,1 0 1,-1 0-1,1 0 1,0-1-1,-1 1 1,1-1-1,0 1 1,0-1-1,-1 0 1,1 1 0,0-1-1,0 0 1,0 0-1,0 0 1,3-1-1,55-4-965,-15-13-1366,-6-6-2453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41.91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1 448 7155,'0'0'6056,"17"-8"-5458,44-22 14,66-32 723,185-62-1,-103 64-736,1 10-1,3 8 0,1 10 0,385-8 0,-181 60 559,-359-12-997,-1 2-1,0 3 1,0 3-1,-2 2 1,56 26-1,-60-19-28,-2 3 0,0 2 0,-2 2 0,-1 1 0,-2 3 0,-1 2 0,-2 2 0,-2 2 0,-2 1 0,-1 2-1,-3 1 1,31 56 0,-11-15-1,127 234 475,-164-283-546,-1 0 0,-2 2 0,-1 0 0,-3 0 0,-1 1 0,6 72 0,-12 271 287,-6-348-274,-1-1 0,-2 0 0,-1 0 0,-2 0 0,-21 54 0,-85 160 120,99-219-179,-22 37 93,-4-1-1,-67 82 1,12-19 5,47-59-78,-103 110-1,117-144 6,-1-2-1,-2-2 1,-2-1-1,-59 34 1,56-36 8,1 1 0,2 2 0,2 2 0,0 1-1,-34 43 1,43-50-37,-1-1-1,-1-1 1,-1-2-1,-2-2 0,0 0 1,-1-3-1,-1-1 1,-51 17-1,88-35-15,0 0-1,0 0 1,-1 1-1,1-1 1,0 0-1,-1 0 1,1 0 0,0 0-1,-1 0 1,1 0-1,0 0 1,-1 0-1,1 0 1,0 0 0,-1 0-1,1 0 1,0-1-1,-1 1 1,1 0-1,0 0 1,-1 0 0,1 0-1,0-1 1,0 1-1,-1 0 1,1 0-1,0 0 1,0-1 0,-1 1-1,1 0 1,0 0-1,0-1 1,0 1-1,-1 0 1,1-1 0,0 1-1,0 0 1,0 0-1,0-1 1,0 1-1,0 0 1,0-1 0,-1 0-1,1-23-105,12-26 92,4 20-18,1 1-1,1 2 1,1 0-1,2 0 1,32-31-1,-47 56 587,-9 13-264,-11 16-128,-81 80 238,20-24 681,73-82-994,1 1 0,-1 0 0,1-1 0,0 1 1,0 0-1,0 0 0,0 0 0,0 0 0,0 0 0,0 0 0,0 0 1,1 0-1,-1 0 0,1 0 0,0 0 0,-1 0 0,1 4 0,1-4-47,-1-1 0,1 0 0,0 1 0,-1-1 0,1 0 0,0 0 0,-1 1 0,1-1 0,0 0 0,0 0 0,0 0 0,0 0 0,0 0 0,1 0 0,-1 0 0,0-1 0,0 1 0,1 0 0,1 1 0,9 1 47,-1 1 0,1-2-1,-1 1 1,1-2 0,13 1 0,-9 0 145,200 4 106,-147-7-687,-68 1-142,-22 0-7808,-9 0-2175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31:47.08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2166 328 11317,'0'0'4405,"3"25"-2268,-2-13-1912,4 17 138,-2 0 0,-1 1-1,-1-1 1,-2 1 0,-1 0-1,-1-1 1,-8 30 0,2-32-119,-1-1 0,-1-1 0,-1 0 0,-2-1 0,0 0 1,-1-1-1,-2 0 0,0-2 0,-22 22 0,10-17-58,0 0-1,-2-2 1,-1-1-1,0-1 0,-66 31 1,29-24-89,-1-3 0,-1-3 0,-1-3 0,-1-3 0,-1-4 0,-96 6 1,-304-13 283,416-9-299,1-2 1,0-2-1,1-3 1,-87-26-1,119 28-42,0-2-1,0-1 0,1-1 1,0 0-1,-25-20 0,35 22-28,1 0-1,0-1 1,1 0-1,0-1 0,1-1 1,0 1-1,1-1 1,1-1-1,-10-19 0,12 19-22,1 1 0,0-1 0,1 1 0,1-1 0,0 0 0,1-1 0,1 1 0,0 0 0,0-1 0,2 1 0,0 0 0,0-1 0,2 1 0,0 0 0,0 0 0,1 0 0,1 1 0,0-1 0,1 1 0,0 0 0,1 1 0,1 0 0,0 0 0,0 0 0,17-16 0,15-10-3,1 2-1,2 2 0,1 2 0,2 2 1,1 2-1,69-30 0,19 0-74,162-46-1,-147 60 58,191-31 1,-254 62-35,0 4 1,1 3 0,154 11 0,-220-3 21,0 1 0,0 1 1,0 1-1,-1 1 0,0 1 1,0 1-1,33 18 0,-43-20 32,0 1 0,-1 0-1,1 1 1,-1 0 0,-1 1-1,0 0 1,0 0 0,-1 1-1,0 0 1,-1 1-1,0-1 1,0 2 0,-1-1-1,6 19 1,-5-12 20,-2 0 0,-1 1 1,0 0-1,-1 0 0,-1 0 0,-1 0 0,0 0 1,-2 1-1,0-1 0,-8 37 0,2-29 16,-1-1 0,-1 0 0,-1-1-1,-2 0 1,0-1 0,-32 46 0,3-18-483,-2-2 0,-3-1 0,-1-3 0,-3-2 0,-88 62 0,-61 25-4385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9:16.66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165 180 4866,'0'0'9092,"0"-4"-7888,-2-11 861,0 39 24,2 547 971,9-619-3092,-2 21 64,10-56-39,48-261-192,-60 419 477,6 404 634,-11-477-835,0-6 94,3-67-215,3 1 1,3 0-1,3 0 0,42-132 0,-46 188 21,-1 21-51,2 29 10,-8-30 108,13 83 310,-4 1 0,-4 175 0,-6-197-263,0-66-57,0-8-7,5-57-130,3 0 0,3 1-1,34-113 1,-19 82-154,-22 75 233,-3 12 12,0 0 0,0 0 0,0 0 0,1 0 1,0 0-1,1 0 0,-1 0 0,1 1 0,0-1 0,7-8 0,-10 14 12,0 0 0,1 0 0,-1 0 0,0 0 0,1 0 0,-1 0 0,1 0 0,-1 0 0,0 0 0,1 0 0,-1 0 0,0 0 0,1 0 0,-1 0 0,0 0 0,1 0 0,-1 1 0,0-1 0,1 0-1,-1 0 1,0 0 0,1 1 0,-1-1 0,0 0 0,0 1 0,1-1 0,-1 0 0,0 0 0,0 1 0,0-1 0,0 0 0,1 1 0,-1-1 0,0 0 0,0 1 0,0-1 0,0 0 0,0 1 0,0 0 0,8 19 19,-7-18-12,19 75 193,-4 0 0,-2 2 0,-5-1 0,0 154 0,-6-284-377,2 1 0,19-80 0,-8 47-143,-8 36 131,1-1-1,3 2 1,24-64-1,-26 95 177,-3 15-9,4 30 73,5 49 324,-2 1 0,3 99 0,-11 171-119,-6-322-236,7-123-508,3 1-1,45-180 1,-54 267 480,5-17-9,-4 12 16,0 0 0,2-1-1,0 1 1,0 0 0,1 1 0,0-1 0,10-15 0,-6 24 53,-2 16 37,3 19 148,-2 0 0,-1 1 0,3 42 1,2 103 30,-12-162-261,4 255 282,1-358-752,4 0 0,3 1 1,5 0-1,45-141 1,-61 226 460,11-31-30,-4 22 33,-7 11 1,-1 0-1,0 0 0,1 0 0,-1 0 0,0 0 0,1 0 0,-1 0 0,0 0 0,1 0 0,-1 0 0,0 0 0,1 0 0,-1 1 0,0-1 0,0 0 0,1 0 0,-1 0 0,0 0 0,1 1 0,-1-1 0,0 0 0,0 0 0,0 1 0,1-1 0,-1 0 0,0 0 1,0 1-1,0-1 0,1 0 0,-1 0 0,0 1 0,0-1 0,0 0 0,0 1 0,0 0 0,8 19 170,-1 0 0,-1 1 0,-1 0 0,4 37 0,3 94 220,-12-152-391,1 13 24,5 97 444,-13 201 0,6-304-427,1-5-35,0 1 0,0-1 1,0 0-1,0 1 0,-1-1 1,1 1-1,-1-1 0,0 0 0,0 1 1,0-1-1,0 0 0,0 0 1,0 0-1,-1 0 0,-1 2 1,3-4-8,0 0 0,0 1 1,-1-1-1,1 0 0,0 0 1,0 0-1,0 0 0,-1 0 1,1 0-1,0 0 0,0 0 1,0 0-1,-1 0 1,1 0-1,0 0 0,0 0 1,0 0-1,-1 0 0,1 0 1,0 0-1,0-1 0,0 1 1,0 0-1,-1 0 0,1 0 1,0 0-1,0 0 0,0 0 1,0-1-1,-1 1 0,1 0 1,0 0-1,0 0 0,0 0 1,0 0-1,0-1 1,0 1-1,0 0 0,0 0 1,-1 0-1,1-1 0,0 1 1,0 0-1,0 0 0,0 0 1,0-1-1,0 1 0,0 0 1,0 0-1,0 0 0,0-1 1,0 1-1,0 0 0,0 0 1,1-1-1,-2-18-164,1 17 124,9-164-1328,58-310 1,-63 451 1324,-4 19 41,1 0 1,0 0 0,0 0 0,0 0-1,1 0 1,0 1 0,0-1 0,4-7 0,-6 13 4,0 0 1,0 0 0,0 0 0,0-1 0,1 1 0,-1 0-1,0 0 1,0 0 0,0 0 0,1-1 0,-1 1-1,0 0 1,0 0 0,1 0 0,-1 0 0,0 0 0,0 0-1,1 0 1,-1-1 0,0 1 0,0 0 0,1 0-1,-1 0 1,0 0 0,1 0 0,-1 0 0,0 0 0,0 1-1,1-1 1,-1 0 0,0 0 0,0 0 0,1 0 0,-1 0-1,0 0 1,0 0 0,1 1 0,-1-1 0,0 0-1,0 0 1,0 0 0,1 0 0,-1 1 0,0-1 0,0 0-1,0 0 1,0 1 0,1-1 0,-1 0 0,0 0 0,0 0-1,0 1 1,0-1 0,0 0 0,0 1 0,0-1-1,0 0 1,0 0 0,0 1 0,0-1 0,0 1 0,7 23 246,10 79 633,7 151 1,-18 109-204,-6-350-661,0-9-9,1 0 0,-1 1-1,0-1 1,-1 0 0,1 0 0,-1 0-1,0 0 1,1 0 0,-2 0 0,-1 4-1,3-8-9,0 0 0,0 0 0,0 0 0,0 0 0,0 0-1,0 0 1,0 0 0,0 0 0,0 0 0,0-1 0,0 1 0,0 0-1,0 0 1,0 0 0,0 0 0,0 0 0,-1 0 0,1 0 0,0 0-1,0 0 1,0 0 0,0 0 0,0 0 0,0 0 0,0 0 0,0 0-1,0 0 1,0 0 0,0 0 0,-1-1 0,1 1 0,0 0 0,0 0-1,0 0 1,0 0 0,0 0 0,0 0 0,0 0 0,0 1 0,0-1-1,0 0 1,-1 0 0,1 0 0,0 0 0,0 0 0,0 0 0,0 0-1,0 0 1,0 0 0,0 0 0,0 0 0,0 0 0,0 0 0,0 0-1,-1 0 1,1-14-207,4-51-446,3 1-1,27-112 1,-10 60-160,-13 59 474,22-101-235,-24 138 557,-8 20 21,-1 0-1,0 0 0,1 0 0,-1 0 0,0 0 0,1 0 0,-1 0 0,0 0 0,1 0 1,-1 1-1,0-1 0,1 0 0,-1 0 0,0 0 0,0 0 0,1 0 0,-1 1 0,0-1 1,0 0-1,1 0 0,-1 0 0,0 1 0,0-1 0,1 0 0,-1 0 0,0 1 0,0-1 0,0 0 1,0 1-1,1-1 0,-1 0 0,0 0 0,0 1 0,0 0 0,12 42 353,3 52 550,3 137 0,-15 72-541,-3-252-609,15-535-5227,-15 341 5138,7 674 4531,-7-529-4170,0 1-1,0-1 1,0 0 0,0 0 0,-1 0 0,0 0-1,1 0 1,-1 0 0,0 0 0,0 0 0,-1 0 0,1 0-1,-1-1 1,-2 5 0,3-6-21,-1 0 0,1 0 0,-1 0 0,1 0 1,-1 0-1,0 0 0,1-1 0,-1 1 0,0 0 0,1-1 0,-1 0 0,0 1 1,0-1-1,1 0 0,-1 0 0,0 0 0,0 0 0,0 0 0,1 0 0,-1 0 1,0-1-1,0 1 0,1-1 0,-1 1 0,0-1 0,1 0 0,-3-1 0,-5-2-92,1-1 0,0 0-1,0-1 1,1 0 0,-1 0 0,1 0-1,-10-13 1,-46-61-479,45 55 377,17 24 175,-15-18-322,2-1 0,0-1 0,0 0 0,2-1 0,1 0 0,-11-31 0,22 53 331,0 0 0,0 0 0,0 0 0,1 0 0,-1 0 0,0 0 0,0 0 0,0 0 0,0 0 1,0 0-1,0 0 0,1 0 0,-1 0 0,0 0 0,0 0 0,0 0 0,0 0 0,0 0 0,0 0 0,1 0 1,-1 0-1,0 0 0,0 0 0,0 0 0,0 0 0,0-1 0,0 1 0,0 0 0,1 0 0,-1 0 0,0 0 1,0 0-1,0 0 0,0 0 0,0 0 0,0-1 0,0 1 0,0 0 0,0 0 0,0 0 0,0 0 0,0 0 1,0 0-1,0-1 0,0 1 0,0 0 0,0 0 0,0 0 0,0 0 0,0 0 0,0-1 0,0 1 0,0 0 1,0 0-1,0 0 0,0 0 0,0 0 0,0 0 0,0-1 0,15 16 150,15 22 410,-2-2-323,-1 1 0,-3 1 1,35 67-1,-59-104-201,1 1-1,-1 0 1,1 0 0,-1-1-1,0 1 1,1 0-1,-1 0 1,0-1-1,1 1 1,-1 0-1,0 0 1,0 0 0,0 0-1,0-1 1,0 1-1,0 0 1,0 0-1,0 0 1,0 0-1,0-1 1,0 1 0,0 0-1,-1 0 1,1 0-1,0-1 1,-1 1-1,1 0 1,0 0 0,-1-1-1,1 1 1,-1 0-1,1-1 1,-1 1-1,0 0 1,1-1-1,-1 1 1,0-1 0,1 1-1,-1-1 1,0 1-1,1-1 1,-1 0-1,0 1 1,0-1-1,-1 1 1,-46-2 313,26 0-288,-15-1-39,1-1-1,0-1 0,-1-2 1,2-2-1,-50-17 0,11-2 55,-102-55 1,253 121 328,18 8-248,92 62 0,-185-108-92,-34-2 107,1-2 0,-1-1 0,1-1 0,0-2 0,1-1 0,-1-1 0,-55-26 0,-1-10-286,-98-67 0,122 72 194,374 209 183,-93-53-224,-217-116-34,-1 0 1,0 0-1,1 0 0,-1 0 1,0 0-1,0 0 1,1 0-1,-1 0 0,0 0 1,1 0-1,-1 0 0,0 0 1,0 0-1,1 0 1,-1 0-1,0 1 0,1-1 1,-1 0-1,0 0 0,0 0 1,0 0-1,1 1 1,-1-1-1,0 0 0,0 0 1,0 0-1,1 1 0,-1-1 1,0 0-1,0 1 1,0-1-1,0 0 0,0 0 1,0 1-1,1-1 0,-1 0 1,0 0-1,0 1 1,0-1-1,0 0 0,0 1 1,0-1-1,0 0 0,0 1 1,0-1-1,-1 0 1,1 0-1,0 1 0,0-1 1,0 0-1,0 0 0,0 1 1,0-1-1,-1 0 1,1 1-1,-23 3 158,-37-6 69,18-3-267,1-2 0,-1-2 1,2-1-1,-1-3 0,1-1 0,-43-22 0,-4-7-137,-123-84 0,186 112 139,10 6 19,-1-1 0,1-1-1,0 1 1,-12-15 0,26 25 19,-1 0-1,1 0 1,0-1 0,0 1 0,0 0-1,-1 0 1,1-1 0,0 1-1,0 0 1,0 0 0,0 0 0,-1-1-1,1 1 1,0 0 0,0-1 0,0 1-1,0 0 1,0 0 0,0-1 0,0 1-1,0 0 1,0 0 0,0-1 0,0 1-1,0 0 1,0-1 0,0 1-1,0 0 1,0 0 0,0-1 0,1 1-1,-1 0 1,0 0 0,0-1 0,0 1-1,0 0 1,0 0 0,1 0 0,-1-1-1,0 1 1,0 0 0,0 0-1,1 0 1,-1-1 0,0 1 0,0 0-1,1 0 1,-1 0 0,0 0 0,0 0-1,1 0 1,-1 0 0,0 0 0,0 0-1,1-1 1,-1 1 0,0 0 0,1 0-1,-1 0 1,0 0 0,0 1-1,1-1 1,23-1 31,-20 1-30,41 3 9,0 2-1,0 2 1,0 1 0,-1 3-1,85 33 1,-185-44 269,2-11-317,0-3-1,0-2 1,2-2 0,0-3-1,1-2 1,1-2 0,-82-56-1,121 74 12,7 5 10,1 0-1,-1 0 1,0 0 0,1 0-1,0-1 1,0 1-1,0-1 1,0 0-1,0 0 1,0 0-1,1 0 1,-1-1-1,1 1 1,0-1-1,0 1 1,0-1-1,1 0 1,-3-7-1,5 10 10,-1 0 0,1 0-1,0 0 1,-1 0 0,1 0-1,0 0 1,0 1 0,-1-1-1,1 0 1,0 0 0,0 0 0,0 1-1,0-1 1,0 1 0,0-1-1,0 1 1,0-1 0,0 1-1,1-1 1,-1 1 0,0 0-1,0 0 1,0-1 0,0 1-1,1 0 1,-1 0 0,0 0-1,0 0 1,0 1 0,3-1-1,3 0-15,101-1-11,-73 3 20,0-3 1,42-5-1,-74 6 15,0-1 0,1 0 0,-1 0 0,0 0 0,1 0 0,-1 0 0,0-1 0,0 1 0,0-1 0,-1 0 0,1 0 0,0 0 0,-1-1 0,1 1 0,-1 0 0,1-1 0,2-4 0,-2 2 2,0-1 0,-1 1 0,1-1 0,-1 0 0,0 1 0,-1-1 0,0 0 1,1 0-1,-1-8 0,0-6-33,-2 0 0,0 1 0,-1-1 0,-1 0 0,-6-21 0,-6-5-153,11 37 178,0 0 0,1 0 0,1-1 0,-3-15 0,1 90 67,2-49-38,1-48-49,15-296-940,-3 525 1384,-25-396-1484,13 181 934,4-34-209,-3 51 336,1-1 1,-1 0-1,1 0 0,-1 1 1,1-1-1,0 1 0,0-1 1,0 1-1,0-1 1,0 1-1,0-1 0,0 1 1,0 0-1,1-1 0,-1 1 1,0 0-1,1 0 1,-1 0-1,1 0 0,-1 0 1,1 1-1,0-1 0,-1 0 1,1 1-1,2-1 0,5 0 37,1 0 0,-1 0 0,0 1-1,1 0 1,-1 1 0,0 0 0,1 1 0,-1 0-1,0 0 1,0 1 0,0 0 0,15 8-1,9 6 256,56 40-1,-67-43-236,-3-1-2,-8-7-18,-1 1-1,0 0 1,-1 1 0,12 11-1,-21-19-19,1 0 1,-1 1-1,0-1 0,0 0 0,1 0 0,-1 0 0,0 0 0,0 1 0,1-1 0,-1 0 0,0 0 0,0 1 1,0-1-1,1 0 0,-1 0 0,0 1 0,0-1 0,0 0 0,0 1 0,0-1 0,0 0 0,1 1 0,-1-1 0,0 0 1,0 1-1,0-1 0,0 0 0,0 0 0,0 1 0,0-1 0,0 0 0,-1 1 0,1-1 0,0 0 0,0 1 1,0-1-1,0 0 0,0 1 0,0-1 0,-1 0 0,1 0 0,0 1 0,0-1 0,0 0 0,-1 0 0,1 1 0,0-1 1,0 0-1,-1 0 0,1 0 0,0 0 0,-1 1 0,1-1 0,0 0 0,0 0 0,-1 0 0,1 0 0,0 0 1,-1 0-1,1 0 0,0 0 0,-1 0 0,1 0 0,-27 1 303,20-2-294,-14 2-20,0-2 0,-1 0 1,1-1-1,0-1 1,0-1-1,0-1 1,0-1-1,1-1 1,0 0-1,-35-20 1,36 17-11,9 5-45,0-1 1,1 1 0,0-2-1,0 1 1,-15-15 0,22 17-103,9 5 51,-4-1 83,13 4 67,1 0 0,-2 1 0,1 1 0,-1 0 1,17 10-1,80 50 388,-68-39-347,5 3-35,219 138 79,-255-153-17,-23-11 219,-33-9-14,17-2-310,1-2 1,-1-1-1,2 0 1,-1-2-1,-29-20 0,1-3-81,-54-46 0,89 66-15,-1-1-1,2 0 1,0-1-1,1-1 1,-17-24 0,33 42 86,0 0 1,-1-1-1,1 1 0,0 0 1,-1 0-1,1-1 1,0 1-1,-1 0 0,1-1 1,0 1-1,0 0 1,0-1-1,-1 1 0,1 0 1,0-1-1,0 1 1,0-1-1,0 1 0,-1 0 1,1-1-1,0 1 1,0-1-1,0 1 1,0 0-1,0-1 0,0 1 1,0-1-1,0 1 1,1 0-1,-1-1 0,0 1 1,0-1-1,0 1 1,0 0-1,0-1 0,1 1 1,-1 0-1,0-1 1,0 1-1,1 0 0,-1-1 1,0 1-1,0 0 1,1-1-1,-1 1 0,0 0 1,1 0-1,-1-1 1,0 1-1,1 0 1,-1 0-1,1 0 0,-1 0 1,1-1-1,26 4-27,-22-3 37,36 11 88,0 2 0,-2 1-1,1 2 1,67 39-1,-22-12-70,-13-10-3,-3-2 1,-2 3 0,92 62 1,-158-96-20,1 1 1,-1 0 0,1 0 0,-1 0 0,1 0 0,-1 0 0,1 0 0,-1 1 0,0-1 0,0 0 0,0 1-1,0-1 1,0 1 0,2 2 0,-32 0 268,-13-5-281,1-1-1,-1-2 0,1-2 1,1-2-1,-1-1 0,1-3 1,-64-26-1,-24-25-138,113 55 116,1 0 1,0-2-1,1 1 1,0-2 0,0 0-1,-14-17 1,26 28 30,1 0 0,-1 0 0,1-1 0,-1 1 0,1 0 0,0 0 0,-1-1 0,1 1 0,0 0-1,-1-1 1,1 1 0,0-1 0,-1 1 0,1 0 0,0-1 0,0 1 0,0-1 0,-1 1 0,1-1 0,0 1 0,0-1 0,0 1 0,0-1 0,0 1 0,0-1 0,0 1 0,0-1 0,0 1 0,0-1 0,0 1 0,0-1 0,0 1 0,0 0 0,1-1-1,-1 1 1,0-1 0,0 1 0,0-1 0,1 1 0,-1-1 0,0 1 0,1 0 0,-1-1 0,0 1 0,1 0 0,-1-1 0,0 1 0,1 0 0,-1 0 0,1-1 0,-1 1 0,1 0 0,-1 0 0,0-1 0,2 1 0,31-1 15,-25 1-7,24 1 75,-1 2 1,1 1-1,56 16 1,95 38-5,-124-37-84,-58-21 7,162 63 28,-146-52-20,-17-3 66,-3-6-55,1-1 0,-1 0 0,0 0 0,1 0 0,-1-1 1,0 1-1,0-1 0,1 1 0,-6-1 0,-39 3 0,1-1 0,0-3 0,0-2 0,0-2-1,0-2 1,1-2 0,0-1 0,-56-22 0,83 23 58,21 4 67,31 5 14,-31 0-170,56 5 268,97 21 1,8 2 16,-126-26-330,-30-3-67,1 1 1,0 1 0,0-1-1,0 1 1,0 1-1,0 0 1,-1 0 0,1 1-1,14 6 1,-23-9-20,1 1 0,0 0 0,-1-1-1,1 1 1,-1 0 0,1 0 0,-1-1 0,1 1 0,-1 0 0,1 0 0,-1 0 0,0-1 0,0 1-1,1 0 1,-1 0 0,0 0 0,0 0 0,0 1 0,1 20-5333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49:34.6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438 1 17048,'0'0'7883,"20"13"-7437,19 14-102,253 186 1844,-133-66-1745,-133-119-393,-1 0 1,-2 2 0,33 55-1,-52-78-38,0 0-1,-1 0 0,0 0 0,0 0 1,-1 1-1,0-1 0,0 1 0,0 0 0,-1-1 1,-1 1-1,1 0 0,-1 0 0,-1 0 0,1-1 1,-1 1-1,-1 0 0,1-1 0,-1 1 1,-1-1-1,1 1 0,-1-1 0,0 0 0,-1 0 1,0 0-1,0-1 0,0 1 0,-1-1 1,0 0-1,0 0 0,-1-1 0,0 1 0,0-1 1,-7 4-1,-8 5 17,-1-1 0,0-1 0,-1-1 0,0-1 0,-1-1 0,0-1 0,-1-1 0,1-1 0,-34 3 0,-14-2 39,-142-6-1,182-2-6,0-2-1,0-1 1,0-1-1,0-2 0,1-1 1,0-2-1,-37-17 0,57 20 159,11 2-112,23 1-113,43 6-72,-39 2 82,0 2 1,0 1-1,0 1 0,-1 1 1,-1 1-1,31 16 1,-13-2 4,-1 2 0,63 49 0,-90-62-14,0 0 0,-1 0 0,0 2 0,12 17 0,-21-25 3,0 0-1,-1 0 1,0 0 0,0 0 0,-1 1-1,0 0 1,0 0 0,-1 0 0,0 0-1,0 0 1,-1 0 0,0 11 0,-1-16 6,0-1 0,-1 1 1,1 0-1,-1-1 0,0 1 0,1-1 1,-1 1-1,-1-1 0,1 0 1,0 1-1,0-1 0,-1 0 0,0 0 1,1 0-1,-1 0 0,0 0 0,0 0 1,0-1-1,0 1 0,0 0 1,0-1-1,-1 0 0,1 1 0,0-1 1,-1 0-1,1 0 0,-1-1 0,1 1 1,-1 0-1,-4 0 0,-10 2 22,0-1-1,-1 0 0,-26-2 0,33 0-27,-7-1 2,1-1 0,0 0 0,0-1 1,0-1-1,0-1 0,0 0 0,1-2 1,0 1-1,0-2 0,1 0 0,0-1 1,0-1-1,1 0 0,-20-19 0,8 5-7,1-2 0,1-1 1,1-1-1,2-1 0,0 0 0,-17-37 0,3-25 64,109 216-556,-44-80 558,29 62 0,-47-83-58,-2 1 1,-1 0 0,-1 1-1,-1 0 1,-1 0 0,-1 0-1,2 52 1,-7-75 7,-1 0 1,1 0-1,-1-1 0,1 1 0,-1-1 1,0 1-1,0-1 0,0 1 0,0-1 1,-1 1-1,1-1 0,-1 0 1,1 0-1,-1 0 0,0 1 0,0-2 1,1 1-1,-2 0 0,1 0 1,0-1-1,0 1 0,0-1 0,-1 1 1,1-1-1,-1 0 0,1 0 0,-1 0 1,1-1-1,-1 1 0,-4 0 1,-9 2 53,0 0 1,0-2 0,-29 0 0,39-1-51,-10 0 1,0-1 0,0-1 0,0 0 0,1-2 0,-30-8 0,37 9 5,0-1-1,0 1 0,0-1 1,1 0-1,-1-1 1,1 0-1,0 0 0,1 0 1,-1-1-1,1 0 1,0 0-1,-8-12 0,13 12 91,12 10-37,17 15-26,-1 1 1,-1 2-1,-1 0 0,-1 2 0,25 31 1,-36-39-20,-1 0 1,-1 1-1,0 0 1,-1 1-1,-1 1 1,-1-1-1,-1 1 1,0 1-1,-1-1 1,3 25-1,-5-16-15,-2 1-1,-1-1 1,-1 0 0,-1 1-1,-2-1 1,-6 29 0,6-44-136,0 0 0,-1 0 1,0-1-1,-1 1 0,0-1 0,-1 0 1,-1-1-1,0 1 0,0-1 1,-1-1-1,0 1 0,-1-1 0,0-1 1,-1 0-1,-11 9 0,19-16-88,-1 0 0,1 0 0,-1-1 0,1 1 0,-1-1 0,0 1 0,0-1 0,0 0 0,0 0 0,0 0 0,0 0 0,0-1 0,0 1 0,0-1 0,0 0 0,0 0 0,0 0 0,-1 0 1,-4-2-1,4 1-267,1-1 1,0 0-1,-1 0 1,1-1-1,0 1 1,0-1-1,0 1 1,0-1 0,1 0-1,-1 0 1,1 0-1,0-1 1,-1 1-1,2 0 1,-4-8-1,-31-72-10290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49:34.64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249 0 14567,'0'0'5250,"-102"156"-4193,62-77-689,3 6-368,8 5-1873,-11 1-3105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49:34.64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852 1 17704,'6'16'355,"8"32"781,-2 1 0,-2 1-1,6 93 1,-15-122-1092,0 0 25,0-1-1,-1 0 0,-2 0 1,0 0-1,-7 32 0,7-46-43,0-1 0,0 0 0,-1 0 0,1 0 0,-1 0 0,0 0-1,-1 0 1,1-1 0,-1 1 0,0-1 0,0 0 0,0 0-1,-1-1 1,1 1 0,-1-1 0,0 0 0,0 0 0,0-1-1,0 1 1,0-1 0,-1 0 0,1-1 0,-1 1 0,-10 1 0,-8 0 12,-1 0 1,1-1-1,-1-2 1,1 0 0,-1-2-1,1 0 1,0-2-1,-1-1 1,-39-13 0,48 12 503,0-1 1,0-1-1,1 0 1,0-1 0,-15-11-1,29 19 497,5 1-1014,-1 1 1,0 0-1,1 0 1,-1 0-1,0 0 0,0 1 1,0-1-1,0 1 1,0 0-1,0 0 0,4 4 1,5 2 61,66 49 470,-3 3 0,-2 4 1,118 135-1,-161-166-529,-2 2 1,-1 1 0,-2 1-1,30 61 1,-45-77 47,-1 0 0,-1 1 1,-1 0-1,-1 0 0,-1 0 0,-1 1 1,-1 0-1,-1 0 0,0 0 0,-4 37 1,0-50-49,0 0 1,-1 0 0,0 0-1,-1 0 1,0-1 0,-1 1 0,0-1-1,0 0 1,0 0 0,-1-1-1,-1 0 1,0 0 0,0 0-1,0-1 1,-1 0 0,0 0-1,0-1 1,-10 6 0,-4 2 19,-1-1 0,0-1 0,-1-1 1,-1-1-1,0-1 0,-26 6 0,23-9-47,-1 0 0,0-2 0,0-1 0,-48-2 0,61-2 0,-1 0 0,1-2 0,0 0 0,0 0 0,0-2 0,1 0 0,-1 0 0,1-2 0,-25-14 0,14 3-325,2 0 0,0-2 0,2-1 1,0 0-1,1-2 0,2 0 0,0-2 0,1 0 0,2 0 0,-16-33 0,2-6-2247,3-1 0,3-2 0,-20-90 0,9 6-15052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49:34.64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40 20105,'0'0'5875,"84"-40"-14215,-29 61-5522</inkml:trace>
  <inkml:trace contextRef="#ctx0" brushRef="#br0" timeOffset="1">1705 2098 28701,'-102'116'64,"-1"-5"96,-3-11 224,0-15-384,-3-19-1632,-5-27-1170,-10-28-4129,-15-11-10725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49:34.64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 1 22170,'0'0'4274,"-15"16"-10357,15 28-2208</inkml:trace>
  <inkml:trace contextRef="#ctx0" brushRef="#br0" timeOffset="1">334 458 19177,'0'0'4994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49:34.64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18649,'0'0'5586,"168"154"-2849,-80-53-1552,11 16-369,0 2-608,-8-5-208,-11-4-16,-17-16-1280,-23-12-833,-29-14-1937,-11-17-5394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49:34.64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439 282 23467,'0'0'1376,"103"138"1186,-41-61-1346,0 9-47,-7 3-529,-15-3-368,-18-5-32,-22-6-240,0-3-32,-29-8-592,-23-13-1569,-13-25-2209,-16-26-5619</inkml:trace>
  <inkml:trace contextRef="#ctx0" brushRef="#br0" timeOffset="1">0 0 23515,'0'0'2193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49:34.65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225 0 18472,'0'0'2594,"16"28"-1655,143 295 902,-138-273-1803,-11-31-3,-2-1 0,0 2 0,-2-1 0,0 1 0,-1 0-1,5 41 1,-10-60-29,0 0 0,0 1 0,0-1 0,-1 0 0,1 0-1,0 1 1,-1-1 0,1 0 0,0 0 0,-1 1 0,1-1 0,-1 0-1,0 0 1,1 0 0,-1 0 0,0 0 0,0 0 0,0 0 0,0 0-1,0 0 1,0-1 0,0 1 0,0 0 0,0 0 0,0-1 0,0 1-1,0-1 1,0 1 0,-1-1 0,-1 1 0,-43 3 56,33-5-103,-8 1 38,0-1-1,1 0 1,-1-2-1,1-1 1,0 0-1,0-2 1,0 0-1,1-1 1,0-1-1,0-1 1,0 0-1,1-1 1,1-2-1,0 1 0,1-2 1,0 0-1,1-1 1,-22-25-1,36 37 67,-1 1-1,1-1 1,-1 0-1,1 0 1,0 1-1,0-1 1,0 0-1,0 0 1,0 0-1,0 0 1,0-1-1,1 1 1,-1 0-1,1 0 1,-1 0-1,1-4 1,0 6-25,1-1-1,-1 0 1,1 1 0,-1-1 0,1 0-1,-1 1 1,1-1 0,-1 1-1,1-1 1,0 1 0,-1-1 0,1 1-1,0-1 1,-1 1 0,1 0-1,0-1 1,0 1 0,-1 0 0,1 0-1,0-1 1,0 1 0,0 0 0,-1 0-1,1 0 1,0 0 0,0 0-1,0 0 1,1 1 0,8 0 105,-1 0-1,1 1 1,-1 0 0,0 1 0,0 0 0,12 6 0,37 24 322,-1 3 0,-1 2 0,63 57 0,-26-20-311,107 96-123,-168-138-1487,-1 1 0,-2 1 1,42 66-1,-46-58-4371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49:34.65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476 972 14182,'0'0'11430,"1"-15"-9984,0 4-1342,-2-1-1,1 1 1,-1 0 0,-1 0 0,0 0 0,0 0 0,-1 0-1,0 0 1,-1 1 0,-1-1 0,1 1 0,-10-14 0,-106-170 499,-161-300-553,275 481-52,1 3 3,0 0-1,1 0 1,0-1 0,1 0 0,0 0-1,-2-14 1,5 24 1,0 1 0,-1 0 0,1-1 0,0 1-1,0 0 1,0-1 0,0 1 0,0 0 0,0-1 0,0 1 0,0-1 0,0 1 0,0 0 0,0-1-1,0 1 1,1-1 0,-1 1 0,0 0 0,0-1 0,0 1 0,0 0 0,1-1 0,-1 1 0,0 0-1,0 0 1,1-1 0,-1 1 0,0 0 0,0-1 0,1 1 0,-1 0 0,0 0 0,1 0 0,-1-1-1,0 1 1,1 0 0,-1 0 0,0 0 0,1 0 0,-1 0 0,0 0 0,1 0 0,19 5 37,-19-5-37,22 11 63,0 0 1,0 2 0,-1 0 0,35 29-1,85 82 405,-74-62-337,328 271-1697,-322-273-1528,-56-46-827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49:34.65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 32 15575,'0'0'3428,"-13"19"-965,-41 57-1063,23-44-402,30-31-929,0-1 0,0 1 0,0 0-1,0-1 1,0 1 0,-1 0 0,1-1 0,0 0 0,0 1 0,-1-1 0,1 0 0,0 0-1,-1 1 1,1-1 0,0 0 0,-2-1 0,2 1-37,-1-1 1,1 0-1,0 1 1,0-1-1,0 0 0,-1 0 1,1 0-1,0 0 1,0 0-1,1 0 0,-1 0 1,0 0-1,0-1 1,0 1-1,1 0 0,-1 0 1,1-1-1,-1 1 1,1-1-1,-1 1 0,1 0 1,0-1-1,0 1 1,0-1-1,0 1 0,0 0 1,0-1-1,0-2 1,0-1-29,0-1 1,1 1 0,0-1 0,0 1-1,0 0 1,0-1 0,1 1 0,0 0-1,0 0 1,0 0 0,1 0 0,-1 0-1,1 1 1,0-1 0,1 1 0,-1 0-1,1 0 1,0 0 0,0 0 0,0 0 0,0 1-1,1 0 1,0 0 0,-1 0 0,1 1-1,0-1 1,0 1 0,0 0 0,1 1-1,-1-1 1,0 1 0,1 0 0,-1 0-1,1 1 1,-1 0 0,10 0 0,-13 1 26,0 0 1,0 0-1,-1 0 1,1 0 0,0 0-1,-1 0 1,1 1-1,-1-1 1,1 1 0,-1-1-1,1 1 1,-1-1-1,0 1 1,0 0 0,0-1-1,0 1 1,0 0-1,0 0 1,-1 0 0,1 0-1,-1 0 1,1 0-1,-1 0 1,0 0 0,1 0-1,-1 0 1,0 0-1,0 0 1,-1 2 0,1 1-10,1-1 1,-1 0-1,-1 0 1,1 1 0,-1-1-1,1 0 1,-1 0 0,0 1-1,-1-1 1,1 0-1,-1 0 1,0-1 0,-2 6-1,2-8-130,0 1 0,0-1 0,0 1 0,0-1 0,0 0 0,0 0 0,0 0 0,0 0 0,0 0 0,0 0-1,0-1 1,-4 1 0,-30-1-4895,8-8-3198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9:20.18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13 10 7203,'0'0'8305,"-12"-10"-5613,25 19-2246,-1 0 0,1 1 0,-2 1-1,1 0 1,17 22 0,20 19 526,351 302 1814,113 179-1757,-238-233-610,-248-272-389,-2 0 52,1-2 0,1 0 0,2-1 0,44 29 0,-73-54-74,0 0-1,1 1 0,-1-1 1,1 0-1,-1 1 0,1-1 0,-1 0 1,1 1-1,0-1 0,-1 0 1,1 0-1,-1 0 0,1 1 0,0-1 1,-1 0-1,1 0 0,-1 0 0,1 0 1,0 0-1,-1 0 0,1 0 1,-1 0-1,1-1 0,0 1 0,-1 0 1,1 0-1,-1 0 0,1-1 0,0 1 1,-1 0-1,1-1 0,-1 1 1,1 0-1,0-1 0,3-23 195,-16-35-37,-4 13-272,-33-67 0,0 4-20,55 119 89,1-1 1,1 0 0,-1 0-1,1-1 1,1 0 0,11 9 0,13 13 9,-8-6 94,-6-6-10,0 1 0,-1 1 1,-1 0-1,19 30 0,-36-49-31,1 0-1,-1-1 0,0 1 1,0 0-1,0 0 0,0-1 1,0 1-1,0 0 0,0-1 1,0 1-1,0 0 0,0-1 1,0 1-1,0 0 1,0 0-1,-1-1 0,1 1 1,0 0-1,0-1 0,-1 1 1,1-1-1,-1 1 0,1 0 1,0-1-1,-1 1 0,1-1 1,-1 1-1,1-1 0,-1 1 1,1-1-1,-1 0 0,0 1 1,1-1-1,-1 1 1,0-1-1,1 0 0,-1 0 1,0 1-1,-32 11 454,25-10-457,-81 25 203,-1-4 0,-123 15 0,185-28-9721,7 1 98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49:34.65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222 0 13414,'0'0'8951,"19"22"-8225,3 2-509,-8-9-111,0 0-1,-1 1 0,0 0 1,-2 2-1,0-1 0,14 31 1,-25-47-100,11 20 101,-2 0 1,-1 1-1,0 0 1,-2 0-1,7 44 1,-13-63-100,0-1-1,0 1 1,0-1 0,-1 0 0,1 1 0,-1-1 0,1 1 0,-1-1 0,0 0 0,0 0-1,0 1 1,0-1 0,-1 0 0,1 0 0,0 0 0,-1 0 0,0 0 0,1-1 0,-1 1-1,0 0 1,0-1 0,0 1 0,0-1 0,0 0 0,0 0 0,0 0 0,-1 0 0,1 0 0,0 0-1,0 0 1,-1-1 0,1 1 0,-1-1 0,-3 1 0,-11 1 32,-1-1-1,1 0 1,-32-3 0,33 1-14,-2 1 127,1-2 1,-1 0-1,1-2 0,0 1 1,0-2-1,0 0 0,1-1 1,-1-1-1,2-1 0,-1 0 0,1-1 1,-26-20-1,36 23 813,9 4-254,15 6-368,13 11-274,0 1 0,-1 1 0,52 38 0,84 79 56,-119-93-610,-3 2 0,63 76 0,-81-84-1719,-2 2-1,29 54 1,19 74-12841,-73-164 14974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49:34.65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447 202 17448,'0'0'3223,"9"16"-969,5 7-1383,53 102 1400,-61-111-1790,1 1 0,-2 0 0,0 0 0,-1 1 0,0 0 0,-1-1 0,1 22 0,-4-36-444,-1-1-1,1 1 1,0-1 0,0 1-1,-1-1 1,1 1 0,0-1-1,0 0 1,-1 1-1,1-1 1,-1 1 0,1-1-1,0 0 1,-1 1 0,1-1-1,-1 0 1,1 1 0,-1-1-1,1 0 1,-1 0 0,1 1-1,-1-1 1,1 0 0,-1 0-1,1 0 1,-1 0-1,1 0 1,-1 0 0,1 0-1,-1 0 1,0 0 0,-25 0 395,16 0-263,-1-1-126,-1-1 0,1 0-1,0-1 1,-1 0 0,1 0-1,0-1 1,1-1 0,-1 0-1,1 0 1,0-1 0,0 0-1,1-1 1,-14-12 0,-13-14 190,-59-68 1,77 80-221,-5-3-13,2-2 0,1-1 0,1 0 0,-27-54 0,39 69-1178,0 0 0,-1 1-1,0 0 1,-17-16 0,14 14-1233,-8-8-6895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49:34.65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340 1 18889,'0'0'8083,"-91"145"-7170,43-96-609,-3-2-304,4-8-864,-5-7-1618,1-13-5489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49:34.65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369 0 16039,'0'0'315,"5"22"568,8 25-21,29 122 423,-38-148-1123,-1 0 1,0 1-1,-2-1 1,0 1-1,-2 0 1,-3 24-1,2-41-74,1 0 0,-1-1 0,0 1-1,0-1 1,0 1 0,-1-1 0,0 0-1,0 1 1,0-2 0,0 1 0,-1 0-1,1-1 1,-1 1 0,0-1-1,0 0 1,0 0 0,0 0 0,-1-1-1,1 0 1,-1 0 0,1 0 0,-1 0-1,0-1 1,0 1 0,-9 0 0,-12 2 216,-1-1 1,1-1 0,-42-2 0,51 0-180,-2-1 156,0 0 0,-35-7 0,48 7-76,0-1 0,0 0 0,0 0 0,0 0 0,1 0 1,-1-1-1,1 0 0,0 0 0,0 0 0,0-1 0,0 0 0,0 0 0,-3-4 0,8 7-188,0 1 0,0 0 0,0 0 0,0-1 0,0 1 1,0 0-1,0 0 0,0 0 0,0-1 0,1 1 0,-1 0 0,0 0 0,0 0 1,0 0-1,0-1 0,1 1 0,-1 0 0,0 0 0,0 0 0,1 0 0,-1 0 1,0 0-1,0-1 0,0 1 0,1 0 0,-1 0 0,0 0 0,0 0 0,1 0 1,-1 0-1,0 0 0,0 0 0,1 0 0,-1 0 0,0 0 0,0 0 0,1 0 1,-1 0-1,0 1 0,0-1 0,0 0 0,1 0 0,-1 0 0,0 0 0,0 0 1,0 0-1,1 1 0,-1-1 0,0 0 0,0 0 0,2 0 33,13 3 15,-1 0 0,1 0 0,-1 1-1,0 1 1,0 0 0,14 9 0,86 49 340,-85-46-376,58 35-163,142 77-511,-190-111-1922,1-2 0,43 12-1,-41-18-5065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49:34.65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351 789 13846,'0'0'12254,"-10"-23"-11139,-156-339 1534,8 8-2294,151 339-339,6 13-9,-1-1 1,1 0-1,0 1 1,0-1-1,0 0 1,0 0 0,1 1-1,-1-1 1,1 0-1,-1-4 1,25 17 168,159 123 610,-85-59-641,145 82-1,-113-93-372,-2-1-1950,-50-14-3612,-47-21-3737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49:34.65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 0 16472,'0'0'2454,"-2"17"-987,-5 46 167,4 1 0,6 97-1,-2-154-1599,0 0 0,1-1 0,0 1 0,0 0 0,0 0-1,1-1 1,0 0 0,0 1 0,1-1 0,0 0 0,0-1 0,0 1-1,0-1 1,1 0 0,0 0 0,7 5 0,-8-7-50,0 0 0,0-1 1,0 0-1,0 0 0,0 0 0,1 0 0,-1-1 1,0 0-1,1 0 0,0 0 0,-1 0 1,1-1-1,-1 1 0,1-1 0,0-1 0,-1 1 1,1-1-1,-1 1 0,1-1 0,-1 0 1,1-1-1,-1 1 0,1-1 0,-1 0 0,4-3 1,2-1-117,0-1 0,-1 0 0,0-1 0,0 0 0,-1 0 0,10-14 1,-18 73 2224,2-28-1529,-3 14 255,1 9 20,5 51 0,-3-84-658,0 0 1,0 0-1,2 0 0,-1 0 0,2-1 0,0 1 0,0-1 0,11 18 0,-12-26-159,-1 0 0,0 0 0,1 0 0,0-1 0,0 1 0,0-1 0,0 0 0,0 0-1,1-1 1,-1 1 0,1-1 0,0 0 0,0 0 0,0-1 0,0 1 0,0-1 0,0 0 0,0-1 0,9 1 0,-7-1-19,-1 0 1,0 0 0,1-1-1,-1 0 1,0 0-1,0 0 1,0-1 0,0 0-1,0 0 1,0-1-1,0 1 1,-1-1-1,1-1 1,-1 1 0,8-7-1,-3 0-159,-1 0 0,0-1 0,0 0 0,-1 0 0,-1-1-1,0 0 1,10-24 0,-12 23-630,-1 0 0,0 0 1,-1-1-1,2-22 0,-3-29-4675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49:34.66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254 1 4098,'0'0'18480,"7"12"-17834,1 2-539,0 1 0,-2 0 1,0 0-1,0 0 0,-1 1 0,-1 0 1,-1 0-1,0 1 0,0 18 0,-3-32-106,0 5 21,0-1 1,0 1-1,-1-1 0,1 1 1,-2-1-1,-2 10 0,3-15-10,0 1 0,-1 0 0,0-1 0,1 1-1,-1-1 1,0 1 0,0-1 0,0 0 0,-1 0 0,1 0-1,0 0 1,-1 0 0,1 0 0,-1-1 0,0 1-1,0-1 1,1 0 0,-6 2 0,-10 2-2,1 0 1,-1-1-1,0-1 0,-1-1 0,-25 1 1,36-3 110,0 0 1,-1 0-1,1 0 0,0-1 1,0-1-1,0 1 1,0-1-1,0-1 1,0 1-1,1-1 1,-1-1-1,1 1 1,0-1-1,-9-7 0,16 11-69,0 0 0,1 0 0,-1 0 0,0 0 0,0 0 0,0 0 0,0 0-1,0 0 1,1 0 0,-1 0 0,0 0 0,0 0 0,0 0 0,0 0 0,0 0-1,1 0 1,-1 0 0,0 0 0,0-1 0,0 1 0,0 0 0,0 0 0,0 0-1,0 0 1,0 0 0,1 0 0,-1-1 0,0 1 0,0 0 0,0 0 0,0 0-1,0 0 1,0 0 0,0-1 0,0 1 0,0 0 0,0 0 0,0 0-1,0 0 1,0 0 0,0-1 0,0 1 0,0 0 0,0 0 0,0 0 0,0 0-1,0 0 1,0-1 0,-1 1 0,1 0 0,0 0 0,0 0 0,0 0 0,0 0-1,0 0 1,0-1 0,0 1 0,18 5-46,9 9 203,0 1 0,-2 1 0,0 1 0,0 1 0,-2 2 0,26 25 0,121 146 54,-170-191-263,103 138-1477,-46-38-3710,-18-6-4772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49:34.66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484 1 10949,'0'0'12024,"-4"15"-11183,-23 73 944,-41 94 1,-27 80 194,54-92-1272,37-146-596,1 1 0,1 0 0,2 0 0,0 0 0,4 26 0,-3-48-110,0 1 0,0 0 0,1 0-1,-1-1 1,1 1 0,0 0 0,0-1 0,0 0 0,0 0 0,1 1 0,-1-1 0,1 0 0,0-1 0,0 1 0,0-1 0,0 1-1,1-1 1,-1 0 0,7 3 0,-8-4-10,0 0-1,0 0 1,0 0-1,0 0 1,0-1-1,0 1 1,0-1 0,0 0-1,0 0 1,1 1-1,-1-1 1,0-1-1,0 1 1,0 0-1,0 0 1,0-1-1,0 1 1,0-1 0,0 0-1,0 1 1,0-1-1,0 0 1,0 0-1,-1 0 1,1-1-1,0 1 1,0 0-1,-1-1 1,1 1 0,-1-1-1,0 1 1,1-1-1,-1 0 1,0 1-1,0-1 1,0 0-1,1-4 1,-1 5 7,0-1 0,0 1 0,0-1 0,0 0-1,0 0 1,-1 1 0,1-1 0,-1 0 0,0 0 0,1 0 0,-1 1 0,0-1 0,0 0 0,0 0 0,0 0-1,0 0 1,-1 0 0,1 1 0,-1-4 0,0 5 4,0-1-1,0 1 0,0-1 1,1 1-1,-1-1 1,0 1-1,0-1 1,0 1-1,0 0 0,0 0 1,0-1-1,0 1 1,0 0-1,0 0 1,0 0-1,0 0 0,0 0 1,0 0-1,0 1 1,0-1-1,0 0 1,0 0-1,0 1 0,-1 0 1,-12 4 32,0 1 0,1 1 1,-16 10-1,27-15-34,-2 1 64,-1-1 0,1 1 0,-1-1 0,0 0 0,1 0 0,-1-1 0,0 1 0,0-1 0,0 0-1,-1 0 1,1-1 0,0 1 0,0-1 0,0-1 0,0 1 0,0 0 0,0-1 0,-1 0 0,1-1 0,1 1-1,-1-1 1,0 0 0,0 0 0,1 0 0,-1-1 0,1 1 0,-1-1 0,1 0 0,0-1 0,0 1 0,1-1-1,-5-4 1,-6-8-131,1-2-1,0 1 0,1-2 1,1 1-1,1-2 0,-11-26 1,17 35-1176,1 0 1,0-1-1,1 1 1,0 0-1,0-1 0,1-13 1,0 9-654,-2-42-6264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49:34.66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22 206 16135,'0'0'9573,"-22"-115"-7620,26 93-753,25-1-768,8 0-159,7 8-225,-1 8-48,-2 7 0,-8 15-1233,0 36-1152,-15 24-1585,-18 25-5490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49:34.66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437 0 19641,'0'0'6083,"95"141"-4402,-73-88-673,-7 1-752,-12 1-240,-3 3-16,-11 1-624,-22 1-1665,-14-2-1873,-19-13-6899</inkml:trace>
  <inkml:trace contextRef="#ctx0" brushRef="#br0" timeOffset="1">108 211 16536,'0'0'8825,"11"15"-7811,35 49 66,-45-62-1030,0-1 0,0 0 0,-1 0 0,1 0 0,0 0 0,-1 1 0,1-1 0,-1 0 0,1 1 0,-1-1 0,1 0 0,-1 1 0,0-1 0,0 1 0,0-1 0,0 0 0,0 1 0,0-1 0,0 1 0,0-1 0,0 0 0,-1 1 0,1-1 0,-1 1 0,1-1-1,-1 0 1,1 0 0,-1 1 0,0-1 0,0 0 0,1 0 0,-1 0 0,0 0 0,0 0 0,0 0 0,0 0 0,0 0 0,-1 0 0,1 0 0,0 0 0,0-1 0,0 1 0,-1-1 0,1 1 0,0-1 0,-3 1 0,-4 1 129,0 0 0,-1 0 0,1-1 0,-1 0 0,-10-1 0,19 0-179,-3 0 10,0 0 0,0 0 0,0 0 0,-1 0 0,1-1 0,0 1 0,0-1 0,0 0 0,0 0 0,0 0 0,0 0 0,0-1 0,1 1 0,-1-1 0,0 0 0,1 1 0,-1-1 0,1 0 0,-1-1 0,1 1 0,0 0 0,0-1 0,0 1 0,0-1 0,1 0 0,-1 1 0,1-1 0,-2-5 0,0-2-281,0-1-1,2 0 0,-1 0 1,1 0-1,1 0 0,0 0 0,1-11 1,-1 20-12,0 0 0,0 0 1,0 0-1,0 0 1,1 0-1,-1 0 1,0 0-1,1 0 1,0 0-1,-1 0 0,1 0 1,0 1-1,0-1 1,0 0-1,0 0 1,0 1-1,0-1 0,1 1 1,-1-1-1,1 1 1,-1 0-1,3-2 1,8 0-6975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9:22.87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1905 1 5442,'0'0'7601,"-4"4"-6670,-141 175 4053,-239 217-2543,-460 332 432,741-648-2687,12-10 253,-130 128 1,208-184-346,7-6-7,-1 0 0,0-1 1,0 1-1,-1-2 1,0 1-1,0-1 1,0 0-1,-18 9 0,25-15 87,1-31-76,1 9-115,1-1 0,1 0-1,2 0 1,0 1-1,1 0 1,1 0-1,14-30 1,85-144 32,-80 152-13,-24 40 0,0 1-1,-1 0-1,1 0 1,0 0 0,-1 0-1,1 0 1,1 0 0,-1 1-1,0-1 1,1 1-1,-1-1 1,1 1 0,3-2-1,-5 15-10,-2 0 24,-1 0 1,1 0-1,-2 0 1,1 0-1,-1-1 1,-1 1 0,-6 11-1,-40 75 96,35-70-88,-32 53 101,19-33 29,-32 72 0,59-118-144,1 0 0,-1 0 0,1 0 0,-1 0-1,1 0 1,0 0 0,0 0 0,-1 1 0,1-1 0,0 0 0,0 0 0,0 0 0,0 1 0,0-1 0,0 0 0,1 0 0,-1 0 0,0 0 0,1 1 0,-1-1 0,0 0-1,1 0 1,0 0 0,-1 0 0,1 0 0,-1 0 0,1 0 0,0 0 0,0 0 0,0-1 0,0 1 0,-1 0 0,1 0 0,0-1 0,0 1 0,0 0 0,0-1 0,1 1 0,-1-1-1,0 1 1,0-1 0,0 0 0,0 0 0,0 1 0,1-1 0,-1 0 0,2 0 0,10 1 40,0 0 0,0-1 0,23-2 0,-12 1 147,22-2-62,0-2-1,1-3 1,-2-1-1,46-15 1,-30 7-54,-60 17 11,0 0-630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49:34.66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498 70 19961,'0'0'4922,"25"-7"-4524,-16 4-368,147-37 274,-125 33-274,0 2 1,0 1-1,60 1 1,-89 3-40,-1 0 1,1 1-1,0-1 0,0 1 0,-1-1 1,1 1-1,0 0 0,-1 0 0,1 0 1,-1 0-1,1 0 0,-1 0 0,0 0 1,1 0-1,-1 0 0,0 1 0,0-1 1,0 0-1,1 1 0,-2-1 0,1 1 1,0 0-1,0-1 0,0 1 0,-1-1 1,1 1-1,-1 0 0,1 0 0,-1-1 1,0 1-1,0 0 0,0 0 0,0 0 1,0 2-1,0 4-17,0-1-1,-1 1 1,0 0-1,0 0 1,-1-1 0,-5 16-1,-2-6 24,-1 0-1,0-1 0,-2 0 1,0 0-1,0-1 1,-2-1-1,0 0 0,0-1 1,-1 0-1,-1-1 0,0-1 1,0-1-1,-22 10 1,30-15 15,-1-2 0,0 1 0,0-1 0,0-1 0,0 1 0,-1-2 0,1 1 0,0-1 0,-1-1 0,-18 0 0,24-1-14,-1 0 0,1 0 0,0 0 0,0 0 0,0-1 0,0 1 1,0-1-1,0 0 0,0 0 0,1-1 0,-1 1 0,1-1 0,0 0 0,-1 0 0,1 0 0,1 0 0,-1 0 1,0-1-1,1 1 0,0-1 0,-1 0 0,1 0 0,1 0 0,-1 0 0,-1-6 0,0 0-8,0-1-1,1 1 0,1-1 1,0 0-1,0 0 1,1 0-1,0 1 1,1-1-1,0 0 0,4-14 1,-5 22 30,1 0-1,0-1 1,0 1 0,0 0 0,1 0 0,-1 0 0,1-1-1,0 2 1,0-1 0,0 0 0,0 0 0,0 1 0,1-1-1,-1 1 1,1-1 0,0 1 0,-1 0 0,1 0 0,0 0-1,0 1 1,0-1 0,0 1 0,1 0 0,-1-1 0,0 1 0,1 1-1,-1-1 1,1 0 0,-1 1 0,0 0 0,1 0 0,-1 0-1,1 0 1,-1 0 0,7 2 0,-5 0 38,1 0 0,-1 0 1,0 1-1,1 0 0,-1 0 0,0 0 1,-1 0-1,1 1 0,-1 0 0,1 0 1,-1 0-1,0 0 0,-1 1 0,1 0 1,-1-1-1,0 1 0,5 10 1,1 4 147,0 0 1,-1 0 0,9 35-1,-14-42-55,0 0 0,-1 1 0,-1-1-1,1 1 1,-2-1 0,-1 22-1,0-29-43,0 0-1,0 0 0,0 1 0,-1-1 0,0-1 0,0 1 0,0 0 0,-1 0 0,1-1 0,-1 1 0,0-1 0,-1 0 1,1 0-1,-1 0 0,1 0 0,-1-1 0,0 0 0,-7 5 0,-3 0-17,-1-1-1,0 0 0,0-1 1,-1-1-1,1 0 1,-1-1-1,0-1 0,0 0 1,0-2-1,-1 1 1,1-2-1,0 0 0,-1-1 1,1-1-1,0 0 1,0-1-1,0-1 0,0-1 1,1 0-1,0-1 1,-22-11-1,21 6-259,0-1 0,2 0 0,-1-1 0,1-1 0,1 0 0,1-1 0,-21-32 0,6 0-1562,-31-74 0,12 23-780,17 45-4899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49:34.66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70 0 21754,'-2'21'920,"1"-9"-909,-2 20 963,1-1 0,1 1 1,2 0-1,1 0 0,9 49 0,-1-50-575,1 0 0,1-2-1,2 1 1,1-1 0,35 51-1,-7-23-166,82 81-1,-110-123-206,6 6 0,-1 0-1,-1 1 0,-1 0 0,26 44 1,-43-64-17,1 0 0,-1 1 0,0-1 0,0 1 0,0-1 0,0 1 0,0-1 0,-1 1 0,1 0 0,-1-1 0,0 1 0,0 0 0,0 0 0,0-1-1,0 1 1,0 0 0,-1-1 0,1 1 0,-2 3 0,1-4 15,-1 0-1,1 0 0,-1-1 0,1 1 0,-1 0 0,0 0 0,0-1 0,1 1 0,-1-1 1,0 0-1,-1 0 0,1 1 0,0-1 0,0 0 0,0-1 0,-1 1 0,-2 0 0,-12 2 103,0-1-1,1 0 1,-1-2-1,-32-2 1,33 1-145,1 0 34,1-1 0,0-1 1,0 0-1,0-1 0,1-1 0,-1 0 0,1-1 0,0 0 0,1-1 0,-1 0 0,2-1 0,-1 0 0,1-1 0,0-1 0,0 0 1,1 0-1,1-1 0,0 0 0,0 0 0,-7-16 0,5 10-241,1-1 0,2 0 0,-1 0 0,2-1-1,1-1 1,-5-20 0,8 23-544,0 0 0,1 0-1,1 0 1,0 0 0,2-1-1,0 1 1,4-19 0,6 7-5395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49:34.66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19209,'0'0'7043,"103"143"-4850,-60-90-1136,-2 7-321,-8 4 48,-8 0-400,-14 3-160,-11-1-224,0-4-96,-22-9-1200,-18-17-1970,-15-25-3153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49:34.66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 0 24379,'0'0'2561,"81"0"-11189,-70 45-9060</inkml:trace>
  <inkml:trace contextRef="#ctx0" brushRef="#br0" timeOffset="1">172 591 22746,'0'0'6139,"-13"-4"-5565,4 2-528,6 2-49,0 0 0,0-1-1,-1 1 1,1-1 0,0 0 0,0 0 0,0 0-1,0 0 1,0-1 0,0 1 0,0-1 0,0 0-1,1 0 1,-1 0 0,1 0 0,-1 0-1,1-1 1,0 1 0,0-1 0,0 1 0,0-1-1,0 0 1,1 0 0,-1 1 0,-1-5-1,1-1-11,1 0-1,0 1 0,0-1 0,0 0 0,1 0 0,1-12 0,-1 18 16,1 0 0,-1 0 0,1 1 0,-1-1 0,1 0 0,0 0 0,0 1 0,0-1 0,-1 0 1,2 1-1,-1-1 0,0 1 0,0-1 0,0 1 0,1 0 0,-1-1 0,1 1 0,-1 0 0,1 0 0,0 0 0,-1 0 0,1 0 0,0 1 1,-1-1-1,1 0 0,0 1 0,0-1 0,0 1 0,0 0 0,-1 0 0,5 0 0,-2-1-1,-1 1-1,1 0 0,0 0 1,-1 0-1,1 1 1,0-1-1,-1 1 0,1 0 1,0 0-1,-1 0 1,1 1-1,-1-1 1,0 1-1,1 0 0,-1 0 1,0 0-1,0 0 1,4 4-1,-3-1 12,-1-1 1,1 1-1,-1 0 0,0 0 0,0 0 0,-1 1 1,1-1-1,-1 0 0,-1 1 0,3 10 1,-1 5-121,-1 0 1,0 1 0,-2-1-1,-1 0 1,-5 37-1,3-44-358,-1 1-1,0-1 1,0 0-1,-2 0 1,0-1-1,0 0 0,-14 21 1,-1-4-3753,-47 52 1,-13 1-8375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49:34.67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223 991 7171,'-20'-23'5205,"6"7"-4445,-8-8 292,1 0 0,2-2 0,0-1 0,2 0 1,-14-31-1,20 32-295,1-1 0,1-1 0,2 1 0,0-1 0,-2-38-1,2-144 1295,7 187-1929,1-1-1,1 1 1,1-1-1,1 1 1,1 0-1,1 0 1,0 1-1,2-1 1,1 1-1,1 1 1,1 0-1,19-29 1,-28 47-120,0 1 0,0-1 0,0 1-1,0 0 1,0 0 0,1 0 0,-1 0 0,1 0 0,-1 0 0,1 0 0,0 1 0,-1-1 0,1 1 0,0 0 0,6-2 0,-7 3-2,1 0 1,-1 0-1,0 0 0,0 1 1,0-1-1,1 1 0,-1-1 1,0 1-1,0-1 0,0 1 1,0 0-1,0 0 0,0 0 1,0 0-1,0 1 0,0-1 1,2 3-1,3 3 13,0 1-1,0 1 0,-1-1 1,0 1-1,-1 0 1,0 0-1,0 1 1,5 14-1,43 137 1019,40 209 1,-36-127-291,104 303 552,-135-474-1143,3-1 0,4-1 0,3-2 0,2-1 0,65 84 0,-83-126-144,0-1 0,2-1 1,39 31-1,-51-46-16,0-1 1,0 0-1,0-1 1,1-1-1,0 1 1,1-2-1,-1 0 1,1 0-1,-1-1 1,1 0-1,0-1 1,14 1-1,-19-3-140,1 0 0,-1-1 0,0 0-1,0 0 1,1 0 0,-1-1 0,0 0 0,0-1-1,-1 1 1,1-1 0,0-1 0,-1 1-1,0-1 1,0 0 0,0-1 0,0 1 0,-1-1-1,1 0 1,4-7 0,4-6-1759,-1 0 1,0-2-1,-1 1 1,17-41-1,18-62-13074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49:34.67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 3 12982,'0'0'19321,"15"-2"-19321,-12 2-416,-3 5-1153,0 3-1777,-25 1-5234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14:49:50.8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6740 2951,'2'-2,"-1"-1,1 1,0 0,1-1,-1 1,0 0,1 0,-1 1,1-1,-1 0,1 1,0-1,-1 1,1 0,5-1,3-3,250-134,-198 102,-1-4,95-81,-92 63,-3-3,-3-3,65-92,-115 145,-2 1,1-1,-1 0,-1-1,0 1,-1-1,0 0,-1-1,3-21,-2 4,0-1,-1 1,-1-36,-3 55,-1 1,-1 0,0 0,0 0,-1 0,0 0,-1 0,0 1,-10-17,-21-37,8 16,-50-72,-26-33,-6-9,-39-38,92 134,32 40,2-1,-20-32,26 37,-35-39,23 30,-155-207,93 112,19 57,43 41,0 1,-2 2,-1 1,-1 1,-61-32,54 33,-1 2,0 2,-2 2,0 2,-77-16,-22 13,91 12,0 2,-82 5,33 0,74 0,0 1,1 1,-1 1,-34 12,-13 3,-111 37,31-8,118-38,-56 27,61-25,-97 43,-154 46,119-42,106-38,-248 97,186-65,3 5,-133 91,163-99,-41 28,-132 118,128-98,-75 67,-21 36,-35 34,-49 110,116-95,-21 41,135-182,-64 86,13 0,42-56,-49 52,120-164,14-21,-1 0,0 0,-1-1,0 1,0-1,-9 9,3-4,0 1,1 0,1 0,-11 18,-20 26,-48 56,53-64,-44 45,62-74,1 0,1 1,1 1,-20 39,-21 34,16-31,0 14,-56 160,78-193,8-21,0 1,-5 29,-36 141,32-86,-15 65,27-152,0 0,2 1,1 0,0 0,1 29,1-19,-7 43,-1 31,9-88,0-3,0 0,0-1,1 1,1 0,1 0,0-1,10 27,-4-16,-1 0,-1 1,4 31,-7-32,1 0,2 0,15 40,-9-31,17 65,-15-43,40 131,18 24,-2-17,-21-71,32 109,-10-35,-53-142,103 285,-105-286,-12-35,1 0,15 31,-11-28,-1 1,9 31,-11-29,20 43,-6-2,-18-53,0-1,1 1,10 20,-1-4,-1 1,12 46,-6-18,51 171,-38-109,3 9,14 51,-18-61,-5 0,-20-84,2-1,21 64,-19-72,-2 0,8 49,-11-48,2-1,15 48,-4-25,16 82,-16-57,43 152,-10-53,-16-54,-19-72,9 49,-15-55,18 51,7 25,-27-91,1 0,19 41,3 6,65 168,-85-216,25 45,-5-10,-17-36,1 0,21 27,6 9,63 86,-79-116,1-1,1-2,1 0,2-2,45 30,-33-28,2-2,87 36,-77-38,-38-16,1-2,0 0,0 0,0-2,35 3,92-6,-66-2,-37-1,0-3,0-1,-1-2,44-16,-66 20,348-111,-120 40,24-25,-74 29,311-144,-110 23,-381 185,335-184,-226 118,26-18,-6-2,-52 43,22-25,26-18,77-69,39-39,-121 81,-78 67,-21 21,3-3,42-48,30-65,-78 101,18-26,44-85,46-141,-95 195,34-93,-57 129,-11 30,27-55,-13 35,35-110,-24 60,51-196,-27 5,-18 68,5-25,-39 215,-4 16,0 1,-2-1,2-45,-4-63,-5-154,-6 199,-38-159,-16 33,49 174,-20-47,-3 1,-72-119,58 118,1 3,-41-95,9 21,11-28,34 80,-12-58,19 70,-11-26,10 29,22 62,-21-49,-3-4,24 57,-20-41,2 2,21 48,-1 1,0 0,-12-20,-5-4,-19-44,23 44,-31-50,24 44,2-1,-22-55,33 66,2 0,1-1,2-1,1 1,-3-51,3 29,4 32,-1-46,6-333,-1 391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9:24.72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231 2088 6099,'3'-2'15479,"2"-10"-13740,-18-497 1259,4 255-2637,-42-388 27,3 60-181,48 499-76,0 83-118,0 22-98,0 5 123,-2 1 1,0-1-1,-2 0 1,-1 0-1,-1 0 1,-2-1-1,0 1 1,-2-2-1,0 1 0,-2-2 1,-30 47-1,42-71-38,0 0 0,0 0 0,0-1 0,0 1 0,0 0-1,0 0 1,0 0 0,0 0 0,0 0 0,0-1 0,0 1 0,0 0-1,0 0 1,0 0 0,0 0 0,0 0 0,0-1 0,0 1-1,0 0 1,-1 0 0,1 0 0,0 0 0,0 0 0,0 0 0,0 0-1,0-1 1,0 1 0,-1 0 0,1 0 0,0 0 0,0 0-1,0 0 1,0 0 0,0 0 0,-1 0 0,1 0 0,0 0 0,0 0-1,0 0 1,0 0 0,0 0 0,-1 0 0,1 0 0,0 0-1,0 0 1,0 0 0,0 0 0,-1 0 0,1 0 0,0 0 0,0 0-1,0 0 1,0 1 0,0-1 0,0 0 0,-1 0 0,1 0-1,0 0 1,0 0 0,0 0 0,0 0 0,0 0 0,0 1 0,0-1-1,0 0 1,0 0 0,0 0 0,-1 0 0,0-23-29,7-35-14,49-123 54,-25 89-6,-19 67 29,1 19 58,-9 7-81,0 1 0,0-1 1,0 1-1,0 0 0,0 0 1,-1 0-1,1 1 0,-1-1 1,1 1-1,2 3 0,-4-5-15,16 16 170,0 1 0,22 32 0,-34-42-349,-1 0 0,0 0 0,0 1 0,0-1 0,-1 1 0,-1 0-1,1 0 1,-1 0 0,-1 0 0,1 13 0,-2 22-3651,-6 9-3820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9:43.08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1647 0 7571,'-5'0'15218,"-25"7"-14658,-46 46 265,1 2 0,-91 90 0,-35 28 57,-817 565 1636,992-723-2482,18-11-39,0 0 0,1 1 0,0-1 0,-12 12 0,31-46-261,121-199 448,-125 212-187,3-8-11,-8 22 5,-3 12-2,-1 1 37,-1-1-1,-1 0 1,1 0-1,-2 0 1,1 0-1,-1-1 1,-8 13-1,-43 60 173,26-40-120,24-34-52,1-1 9,0-1-1,0 1 0,0 0 0,1 0 0,0 1 0,0-1 0,0 1 0,1-1 0,0 1 0,0 0 0,0 8 0,4-13-31,0-1 0,0 1 0,1-1 0,-1 1 0,1-1 0,-1 0 0,1 0 0,-1 0 0,1 0 0,0-1-1,0 1 1,-1-1 0,1 0 0,0 1 0,3-2 0,0 2 9,63 4 121,1-2 0,0-4-1,0-3 1,71-13 0,-106 14-1488,-37 8-203,-20 7-467,-35 14-3410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9:46.48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82 52 2625,'0'0'7673,"-5"-8"-6424,-9-11-578,14 19-655,0 0 1,0 0-1,0 0 1,0 0-1,-1 0 0,1-1 1,0 1-1,0 0 1,0 0-1,0 0 0,-1 0 1,1 0-1,0 0 1,0 0-1,0 0 0,0 0 1,-1 0-1,1 0 1,0 0-1,0 0 0,0 0 1,-1 0-1,1 0 1,0 0-1,0 1 1,0-1-1,0 0 0,-1 0 1,1 0-1,0 0 1,0 0-1,0 0 0,0 0 1,0 1-1,0-1 1,-1 0-1,1 0 0,0 0 1,0 0-1,0 0 1,0 1-1,0-1 0,0 0 1,0 0-1,0 0 1,0 0-1,0 1 0,0-1 1,0 0-1,0 0 1,0 0-1,0 1 1,-1 52 1832,2-33-1416,3 88 689,-2 196 442,-2-303-1516,0 1-1,0-1 1,0 0-1,0 0 1,0 1-1,0-1 1,-1 0-1,1 0 1,0 1-1,0-1 1,-1 0-1,1 0 1,-1 0-1,0 1 1,1-1-1,-1 0 1,-1 1-1,-7-15 688,-5-37-412,4-29-370,4-1 0,4-118-1,3 108 6,-5 63 120,0 58 20,1 761 1434,1-870-1407,0 16-228,2 0-1,13-91 1,-5 103-137,3 0 0,1 1 0,39-94 0,-51 142 233,0 0-1,1 0 1,-1-1 0,1 1-1,-1 0 1,1 0 0,0 0 0,0 0-1,-1 0 1,1-1 0,0 1-1,0 1 1,0-1 0,0 0-1,0 0 1,0 0 0,0 0 0,1 1-1,-1-1 1,0 1 0,0-1-1,0 1 1,2-1 0,-1 1-3,-1 1 1,0 0 0,0 0 0,0 0-1,0-1 1,0 1 0,0 0 0,0 0-1,0 1 1,0-1 0,0 0 0,0 0-1,-1 0 1,1 1 0,0-1 0,-1 0-1,1 1 1,-1-1 0,1 0 0,-1 1-1,0-1 1,0 0 0,0 3-1,28 139 627,10 158-1,-20-131-400,-12-110-185,14 77 48,-16-278-181,22-401-749,-24 521 847,1 0 0,1 0 0,11-37 0,-2 39 31,-13 18-27,1 1-1,-1 0 1,0 0 0,1 0-1,-1 0 1,1 0 0,-1 0-1,0 0 1,1 0 0,-1 0-1,1 0 1,-1 0-1,0 0 1,1 0 0,-1 0-1,0 0 1,1 0 0,-1 0-1,1 0 1,-1 0 0,0 0-1,1 1 1,-1-1 0,0 0-1,1 0 1,-1 1 0,0-1-1,1 0 1,-1 0 0,0 1-1,3 3 24,0 0-1,-1 0 0,0 0 0,0 0 0,0 0 0,3 9 0,37 133 706,-6 1 0,25 216 1,-44-66-430,-9-501-1503,49-288 1,-53 469 1190,0-1 0,1 1-1,11-27 1,-8 38 38,1 27 43,11 54 734,19 127 0,-8 82-133,-21-180-354,-3-36-241,9 148 282,-7-285-681,23-93 0,-7 44-205,37-300-94,-60 407 627,-1 13 1,-1 0-1,0 0 0,1 0 0,0 1 1,0-1-1,0 0 0,0 1 1,1-1-1,0 0 0,-1 1 0,4-5 1,-5 8-2,1 0-1,-1 0 1,1 0 0,-1 0 0,1 0-1,-1 0 1,0 0 0,1 0 0,-1 0-1,1 0 1,-1 0 0,0 0 0,1 0 0,-1 0-1,1 1 1,-1-1 0,0 0 0,1 0-1,-1 0 1,1 1 0,-1-1 0,0 0-1,1 0 1,-1 1 0,0-1 0,0 0 0,1 1-1,-1-1 1,0 0 0,0 1 0,1-1-1,-1 0 1,0 1 0,0-1 0,0 1-1,0-1 1,1 0 0,-1 1 0,0 0 0,10 21 172,6 21 204,-2 1 0,-2 0 0,8 63-1,7 144 46,-23-206-276,4 132-259,-5-235-208,2 1-1,3 1 0,2-1 1,2 2-1,30-80 1,-41 129 315,1 1 0,1 0 0,-1 0 0,1 0 0,-1 0 0,5-5 0,-7 10 6,1-1 0,-1 1 1,1-1-1,-1 1 1,1 0-1,-1-1 0,1 1 1,-1-1-1,1 1 1,-1 0-1,1-1 0,-1 1 1,1 0-1,0 0 1,-1 0-1,1-1 0,0 1 1,-1 0-1,1 0 1,-1 0-1,1 0 0,0 0 1,-1 0-1,1 0 1,0 0-1,1 1 7,-1 0 1,0 0-1,1 0 1,-1 0-1,0 0 0,0 0 1,0 0-1,0 0 1,0 1-1,0-1 1,0 0-1,0 0 0,0 1 1,-1-1-1,2 3 1,8 21 332,-2 0 0,0 0 1,-1 1-1,5 51 0,3 116 739,-14-179-1030,3 298 841,-8-1079-2729,6 783 2067,0-1 0,0 0 0,1 1 0,10 25 0,1 7 378,81 490 2224,-94-542-3219,0 1 0,-1-1 1,0 1-1,0-1 0,0 0 1,0 1-1,-1-1 0,0 1 0,1-1 1,-1 1-1,0-1 0,-1 1 0,1 0 1,0 0-1,-1-1 0,0 1 0,-3-4 1,-34-22-7211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9:50.34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 4 9412,'0'0'9650,"0"0"-9585,0 0 0,0 0 0,0-1 0,0 1 0,0 0 0,0 0-1,0 0 1,0 0 0,0 0 0,0 0 0,0 0 0,0-1 0,0 1 0,-1 0 0,1 0 0,0 0 0,0 0 0,0 0 0,0 0-1,0 0 1,0 0 0,0 0 0,0-1 0,0 1 0,0 0 0,0 0 0,0 0 0,-1 0 0,1 0 0,0 0 0,0 0-1,0 0 1,0 0 0,0 0 0,0 0 0,0 0 0,-1 0 0,1 0 0,0 0 0,0 0 0,0 0 0,0 0 0,0 0-1,0 0 1,0 0 0,-1 0 0,1 0 0,0 0 0,0 0 0,0 0 0,0 0 0,0 0 0,0 0 0,0 0 0,0 0-1,-1 0 1,1 0 0,0 1 0,0-1 0,0 0 0,0 0 0,0 0 0,0 0 0,0 0 0,0 0 0,325 318 4134,433 346-1907,-741-650-2273,11 9 30,0-1 1,2-1-1,0-2 1,64 30-1,-94-48-49,1-1 0,-1 0 0,0 0-1,1 0 1,-1 1 0,0-1 0,1 0-1,-1 0 1,1 0 0,-1 0 0,0 0-1,1 0 1,-1 0 0,0 0 0,1 0 0,-1 0-1,1 0 1,-1 0 0,0 0 0,1 0-1,-1 0 1,0 0 0,1-1 0,-1 1-1,0 0 1,1 0 0,-1 0 0,0-1-1,1 1 1,-1 0 0,0 0 0,1-1-1,-1 1 1,0 0 0,0 0 0,1-1-1,-1 1 1,0 0 0,0-1 0,0 1-1,0-1 1,1 0 0,-3-22-2,-14-24 20,-85-191-306,134 263 34,-19-16 190,-8-4 77,17 10 33,-2 1 0,21 21 0,-38-33-36,1 0 1,-1 1 0,0-1-1,-1 1 1,1 0-1,-1 0 1,0 1 0,0-1-1,0 0 1,-1 1-1,0 0 1,0-1 0,0 1-1,-1 0 1,1 10-1,-2-14 15,-1 1-1,0-1 0,0 1 1,0-1-1,0 1 0,0-1 1,0 0-1,-1 0 0,1 1 1,-1-1-1,1 0 0,-1 0 1,0 0-1,0-1 0,0 1 1,0 0-1,0-1 1,0 1-1,-5 1 0,-51 26 232,50-26-225,-14 8-185,-1-1-1,0-1 1,-1-2 0,0 0-1,0-2 1,-47 5 0,61-5-5996,-9 0-1451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21.17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1076 379 17880,'0'0'1444,"0"17"765,0 5-1664,-1 80 943,0-88-1196,0-1 1,-1 1-1,-1-1 1,0 0-1,-9 25 1,10-35-256,1-1 0,0 1 1,-1-1-1,0 1 0,0-1 0,0 0 1,0 0-1,0 0 0,0 0 0,0 0 1,-1 0-1,1-1 0,-1 1 0,1-1 1,-1 1-1,0-1 0,0 0 0,1 0 0,-1-1 1,0 1-1,0 0 0,0-1 0,0 0 1,0 1-1,0-1 0,0 0 0,1-1 1,-1 1-1,0-1 0,0 1 0,0-1 1,0 0-1,0 0 0,1 0 0,-4-1 1,-5-3-53,0 0 1,0 0-1,1-1 1,-1 0-1,1-1 1,1 0-1,-11-9 0,1-5-21,0-1 0,2 0-1,0-1 1,1-1-1,2 0 1,0-1 0,2-1-1,0 0 1,-13-50-1,9 15 617,2-1-1,-9-125 0,37 302-188,3 51 208,-15-124-418,-2 0 0,-1 0-1,-3 0 1,-1 0 0,-2-1-1,-25 79 1,14-79 210,-2-1 1,-46 71-1,-4 6 454,66-109-819,0 1 0,0 0-1,1 0 1,0 0 0,0 0 0,1 1-1,1-1 1,0 1 0,0-1-1,0 1 1,2-1 0,0 12-1,4 4 34,0 0-1,2 0 1,11 27-1,-11-31-52,-1-2-6,-2 0 0,0-1 0,0 1 0,-2 0 0,0 37 0,-3-52 0,1 1 0,-1-1 0,0 0 0,-1 0 0,1 1 0,-1-1 0,0 0 0,0-1 0,0 1 0,0 0 0,-1 0 0,1-1 0,-1 0 0,0 1 0,0-1 0,0 0 0,-1 0 0,1-1 0,-1 1 0,0-1 0,1 0 0,-1 0 0,0 0 0,0 0 0,0-1 0,-5 2 0,-8 3 0,-1-1 0,1 0 0,-1-2 0,0 0 0,-20 1 0,19-3 0,0 0 0,0-2 0,0 0 0,-1-1 0,1-1 0,-28-7 0,40 7 0,0 0 0,0 0 0,0 0 0,0-1 0,1 1 0,0-2 0,-1 1 0,2-1 0,-1 0 0,0 0 0,1 0 0,0-1 0,0 0 0,1 0 0,0 0 0,0-1 0,0 0 0,1 1 0,-5-13 0,3 0 0,0 1 0,1-1 0,1 0 0,1 0 0,1 0 0,0-1 0,1 1 0,5-31 0,1 15 0,1 0 0,1 1 0,25-62 0,-2 27-701,40-68 0,53-58-4006,-39 75-3302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9:51.56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150 1079 9492,'0'0'1993,"-1"16"198,-2 7-1013,-2 16 53,6-8 7471,-9-155-8245,7-153-1,4 115-422,0-28 29,34-230 0,-34 406 158,-3 20 421,-2 23-198,-8 2-420,-1-1-1,-1 0 1,-1-1 0,-2 0-1,0-2 1,-3 1 0,-23 28 0,37-51-13,3-3-7,0 0 0,0 0 0,0 0 0,-1 0 0,1 0 0,-1 0 1,1-1-1,-1 1 0,0-1 0,1 1 0,-1-1 0,0 0 0,0 0 0,0 1 0,0-1 0,0-1 1,-1 1-1,1 0 0,-2 0 0,2-8-151,3-20 39,0 1 0,2 0 0,0 1-1,8-27 1,-7 39 117,0 0 0,0 0 0,2 0 0,0 0 0,0 1 0,1 0 0,1 0 0,-1 1 0,17-17 0,-23 27 11,0-1-1,1 1 0,-1 0 0,0 0 0,1 0 1,-1 0-1,1 0 0,-1 0 0,1 0 0,-1 0 1,1 1-1,0-1 0,-1 1 0,1-1 0,0 1 1,-1 0-1,1-1 0,0 1 0,0 0 1,-1 0-1,1 0 0,0 0 0,0 1 0,-1-1 1,1 0-1,0 1 0,0-1 0,-1 1 0,1 0 1,-1-1-1,1 1 0,-1 0 0,1 0 0,-1 0 1,2 2-1,5 3 113,-1 1 1,0 0 0,-1 0-1,1 1 1,4 8-1,-5-7-23,23 33 101,-2 2 1,23 52 0,-49-94-976,2 5 654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9:53.30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3189 187 10757,'0'0'704,"-6"18"753,-11 22-609,-1-1 1,-1 0-1,-3-2 0,-30 41 1,17-36-372,-2-2 0,-2-1 0,-2-2 0,-1-2 0,-2-1 0,-1-3 0,-1-2 0,-79 37 0,2-11-205,-2-6 0,-177 45 0,104-46 135,-2-9 0,-2-9 0,-1-8 0,-286-6 0,385-18-169,-105-17-1,172 14-177,0-2 0,0-2 1,1-2-1,0-1 0,1-1 1,-38-21-1,62 28-80,1 0-1,0 0 1,0-1 0,1 0 0,-1 0 0,2-1 0,-1-1-1,1 1 1,0-1 0,1-1 0,0 1 0,0-1-1,1-1 1,1 1 0,0-1 0,0 0 0,1 0-1,0 0 1,1-1 0,0 1 0,1-1 0,1 0 0,-1 0-1,2 0 1,0 0 0,0 1 0,1-1 0,0 0-1,6-21 1,0 12-58,0 1-1,1 1 0,1-1 0,1 2 1,1-1-1,1 1 0,0 1 0,1 0 1,1 1-1,0 0 0,33-27 0,-3 8-5,2 2-1,1 2 1,74-36-1,-33 26 31,1 3 0,153-41 1,203-15-5,-256 67 97,1 9 0,354 12 1,-455 12-66,171 34 0,-218-30 10,-1 2 1,0 1 0,0 3-1,-1 1 1,72 44 0,-100-53 4,0 0 1,0 1 0,-1 0 0,-1 1 0,0 0 0,0 1 0,-1 0 0,0 0 0,-1 1 0,0 0 0,-1 1-1,9 21 1,-13-24 5,0 0-1,0 0 1,-1 1 0,-1-1-1,0 0 1,0 1-1,-1-1 1,0 1-1,-1-1 1,0 0-1,-1 1 1,0-1 0,0 0-1,-1 0 1,-1 0-1,1-1 1,-2 1-1,-7 13 1,-2-2-11,-1 0-1,0 0 1,-2-2 0,0 0-1,-1-1 1,-41 31 0,6-11-354,-105 56 0,-164 49-3229,-57-9-4141,375-132 7650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0:01.16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76 0 8980,'0'0'10893,"0"2"-10165,-7 371 2679,87 841 259,-74-1158-3528,-3-22-34,1 0 0,16 58 1,-29-113-15,0 1 0,-1 1-1,-15-22 1,-23-47-206,27 33-14,-13-58 1,15 46 254,19 67-124,0 0 0,0 0 0,0 0 0,0 0 0,0-1 0,0 1 0,0 0 0,0 0 0,0 0 0,0 0 0,0-1 0,0 1-1,0 0 1,0 0 0,0 0 0,0 0 0,0 0 0,0-1 0,0 1 0,0 0 0,0 0 0,0 0 0,0 0 0,0-1 0,0 1 0,0 0 0,0 0 0,0 0 0,0 0-1,-1 0 1,1 0 0,0-1 0,0 1 0,0 0 0,0 0 0,0 0 0,0 0 0,-1 0 0,1 0 0,0 0 0,0 0 0,0 0 0,0 0 0,0 0 0,-1 0 0,1 0 0,0 0-1,0 0 1,0 0 0,0 0 0,-1 0 0,1 0 0,0 0 0,0 0 0,0 0 0,0 0 0,0 0 0,-1 0 0,1 0 0,0 0 0,0 0 0,-1 12-52,6 5 72,1 1 0,1-2-1,1 1 1,0-1 0,1 0-1,20 26 1,-4-4 77,0 3-55,-10-15-3,1 0 1,1-1-1,1-1 1,33 34-1,-51-58-33,0 0-1,1 0 0,-1 0 1,0 1-1,1-1 0,-1 0 1,0 0-1,1 0 0,-1 0 1,0 0-1,1 0 0,-1 1 0,1-1 1,-1 0-1,0 0 0,1 0 1,-1 0-1,0 0 0,1-1 1,-1 1-1,1 0 0,-1 0 1,0 0-1,1 0 0,-1 0 0,0 0 1,1-1-1,-1 1 0,0 0 1,1 0-1,-1 0 0,0-1 1,1 1-1,-1 0 0,0 0 1,0-1-1,0 1 0,1 0 0,-1-1 1,0 1-1,0 0 0,0-1 1,1 1-1,-1 0 0,0-1 1,0 1-1,0-1 0,0 0 1,8-23 47,-7 18-7,46-157-1965,-44 157 214,-6 26-15251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0:47.74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162 0 14711,'0'0'6219,"0"24"-3882,-8 412 2710,7-356-4478,2-49-531,-1-1 1,-2 1 0,-1-1-1,-1 1 1,-13 47 0,16-74-240,-1 0 1,0 0 0,0-1-1,0 1 1,0 0 0,-1-1-1,1 0 1,-1 1 0,0-1-1,0 0 1,0-1 0,0 1-1,-7 4 1,8-6-153,0 0 0,0 0 0,0-1 0,0 1 0,0 0 0,0-1 0,0 1 0,0-1 0,-1 0 0,1 0 0,0 0 0,-2 0 0,1 0-286,1-1 1,-1 1-1,1-1 1,0 0-1,0 0 1,-1 0-1,1 0 0,0 0 1,0 0-1,0-1 1,0 1-1,-3-3 0,-20-28-11884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0:48.08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381 1 16520,'0'0'2625,"-22"124"208,11-64-976,-3 4-993,-5-4-95,1-1-17,-8-3-32,-3-5 1,-4-4-337,-7-8-288,-4-9-96,7-15-608,-3-15-1425,15-13-1665,6-38-2737,16-24-5474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0:48.44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38 15575,'0'0'11189,"0"-34"-11461,0 30-1489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0:48.79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337 0 19081,'0'0'5992,"21"14"-5405,-8-5-497,4 0-40,0 2-1,-1 0 1,-1 1-1,0 0 1,0 1-1,-1 1 1,-1 0-1,16 24 1,-25-33-62,0 1 1,-1 0-1,0 0 1,0 0-1,-1 0 1,0 0-1,0 1 1,0-1-1,-1 1 1,0-1-1,0 1 1,-1-1-1,1 1 0,-1 0 1,-1-1-1,0 1 1,0 0-1,0-1 1,0 1-1,-1-1 1,0 0-1,-1 1 1,1-1-1,-1 0 1,0 0-1,-1-1 1,0 1-1,1-1 0,-2 1 1,1-1-1,-1-1 1,1 1-1,-1 0 1,0-1-1,-1 0 1,-6 3-1,2-1-39,0-1-1,0 0 1,0-1 0,-1 0-1,0 0 1,0-1-1,0-1 1,0 0 0,0 0-1,0-1 1,-1-1-1,1 0 1,0 0 0,-17-3-1,26 2 29,-1 0 1,1 0-1,0 0 0,-1 0 0,1 0 1,0 0-1,0 0 0,0-1 1,0 1-1,0-1 0,0 0 0,1 1 1,-1-1-1,1 0 0,-1 0 0,1 0 1,-1 0-1,1 0 0,-2-4 1,1 0-71,0 0 0,1 1 1,-1-1-1,1-1 1,0 1-1,0 0 1,1-11-1,0 6-114,1 0 0,0 0 0,1 0 0,0 0 0,1 0 0,0 1 1,1-1-1,8-16 0,-6 18 3,0 0-1,1 1 1,0-1 0,16-13 0,-20 19 186,0 1 0,0-1 1,0 1-1,0 0 0,0 0 0,0 0 1,1 0-1,-1 1 0,1-1 0,-1 1 1,1 0-1,0 0 0,-1 0 0,1 1 1,0-1-1,0 1 0,-1 0 1,5 0-1,-6 1 55,0 0 1,-1 0 0,1 0-1,0 0 1,0 0 0,-1 1-1,1-1 1,-1 0 0,1 1-1,-1-1 1,0 1 0,0 0-1,0-1 1,1 1 0,-1 0-1,-1 0 1,1 0 0,0-1 0,0 1-1,-1 0 1,1 0 0,-1 0-1,1 4 1,5 56 1090,-6-52-914,2 29 161,-2-1 0,-2 1 0,-2 0-1,-1-1 1,-2 0 0,-1 0 0,-18 46 0,5-25 62,-4 0 0,-42 73 0,52-106-776,-2 0-1,-1-1 1,0-1 0,-2-1-1,-1 0 1,-44 35-1,19-30-3269,3-17-3026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0:49.13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165 768 16135,'0'0'2932,"-6"-17"-1208,5 12-1616,-6-12 104,2 0 0,0-1-1,1 1 1,1-1 0,0 0-1,1-19 1,2 13-175,0 0 0,2 0 0,1 1 1,8-30-1,-9 46-41,0-1 1,0 1-1,1 0 1,0 0-1,1 0 1,-1 0-1,1 1 1,1-1-1,-1 1 1,1 0-1,0 0 1,1 1-1,-1-1 1,1 1-1,0 1 1,0-1-1,9-4 1,-12 7-2,-1 1 0,1-1 0,0 1 0,0 0 0,0 0 1,0 0-1,0 0 0,-1 1 0,2-1 0,-1 1 0,0 0 0,0 0 1,0 0-1,0 0 0,0 0 0,0 1 0,0-1 0,0 1 1,0 0-1,0 0 0,-1 0 0,1 0 0,0 0 0,0 1 0,-1-1 1,1 1-1,-1 0 0,1 0 0,-1 0 0,0 0 0,0 0 1,0 0-1,0 1 0,0-1 0,0 1 0,0-1 0,-1 1 0,2 4 1,4 7 86,-1 0-1,-1 1 1,0-1 0,-1 1 0,-1 0 0,2 20 0,-1-3 136,-2 0 0,-1 0 0,-2 0 0,-4 35 0,1-47-66,0 1 0,-1-1 0,-1-1-1,-1 1 1,0-1 0,-2 0 0,-15 25 0,4-12-26,-1-1-1,-2-1 1,-1-1 0,-2-1-1,0-1 1,-2-2 0,-33 24 0,59-47-241,-1 0-1,0 0 1,0 0 0,1-1 0,-1 1 0,0-1 0,0 0 0,0 0 0,-1 0 0,1 0 0,-6 1-1,8-2-27,0-1 0,0 1-1,0 0 1,0 0-1,0 0 1,0-1 0,0 1-1,0 0 1,0-1-1,0 1 1,0-1 0,0 1-1,0-1 1,0 0-1,1 1 1,-1-1-1,0 0 1,0 0 0,1 1-1,-1-1 1,0 0-1,1 0 1,-1 0 0,0-1-1,-2-7-926,1-1 1,0 1-1,0 0 0,1-1 0,0 1 0,1-17 1,0 25 1006,0-81-6159</inkml:trace>
  <inkml:trace contextRef="#ctx0" brushRef="#br0" timeOffset="1">96 0 15319,'0'0'6163,"36"155"-4819,-25-65-1055,0 2-113,-7 4-176,0-4-160,-4-7-1329,0-17-3393,-4-25-4755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0:49.53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757 4 14615,'0'0'6384,"-19"12"-5474,-59 34-526,49-33-157,28-13-222,1 0 1,-1 0-1,1-1 0,-1 1 1,1 0-1,-1 0 1,1-1-1,-1 1 1,1 0-1,-1-1 1,1 1-1,0 0 1,-1-1-1,1 1 0,0-1 1,-1 1-1,1 0 1,0-1-1,-1 1 1,1-1-1,0 1 1,0-1-1,0 1 0,-1-1 1,1 1-1,0-1 1,0 1-1,0-1 1,0 0-1,0 1 1,0-1-1,0 1 1,0-2-1,1-18-372,-1 18 274,0 0 58,1 0 0,-1 1 0,1-1 0,-1 0 0,1 0 0,0 1 0,-1-1 0,1 0 0,0 1 0,0-1 0,0 1 0,1-1 0,-1 1 0,0 0 0,0-1 0,1 1 0,-1 0 0,1 0 0,-1 0 0,1 0 0,-1 0 0,1 0 0,0 0 1,0 1-1,-1-1 0,1 1 0,0-1 0,0 1 0,0-1 0,-1 1 0,1 0 0,3 0 0,-3 0 42,0-1-1,1 1 1,-1 0 0,1 0-1,-1 0 1,0 1 0,1-1 0,-1 0-1,0 1 1,1-1 0,-1 1 0,0 0-1,0 0 1,0 0 0,0 0-1,1 0 1,-1 1 0,-1-1 0,1 0-1,0 1 1,0 0 0,0-1 0,-1 1-1,1 0 1,1 3 0,2 6 201,-1 0 0,-1 1 0,0 0 1,-1 0-1,0-1 0,0 1 0,-1 0 0,-1 0 1,0 1-1,-1-1 0,0 0 0,-1-1 0,0 1 1,-1 0-1,0 0 0,-1-1 0,-1 0 1,1 0-1,-2 0 0,1 0 0,-2-1 0,-9 13 1,-3-4 171,-1-1 0,0 0 1,-1-2-1,-1-1 0,-1 0 1,0-2-1,-1 0 1,-37 13-1,25-13-308,0-1 0,-1-3 0,0 0 0,-1-3 0,-50 3 0,78-8-180,-1-1 0,0 0 1,0 0-1,1-2 1,-1 1-1,1-1 0,-15-5 1,20 5-89,1 0 0,-1 0 0,1-1 0,0 1 0,0-1 0,0 0 0,0 0 0,1 0 0,-1-1 1,1 1-1,0-1 0,0 0 0,0 0 0,0 0 0,1 0 0,0-1 0,0 1 0,-3-7 0,2 0-662,0-1-1,1 1 1,0-1-1,-1-17 1,1-65-6250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0:49.86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0 19641,'0'0'6323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21.51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 40 25580,'0'0'5570,"-7"15"-6722,7-28-6052,11-28-7266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0:50.95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66 1 14102,'0'0'3170,"4"101"-129,-4-25-976,4 3-1024,-4-4-321,0-4-384,0-3-96,0-6-240,0-5-32,0-8-528,-15-12-1425,-11-16-1809,-7-15-4225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0:51.44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681 0 14343,'0'0'2801,"0"18"-1478,2-1-1103,0-2-64,-1 0 0,-1 0 0,0 0 0,0-1 0,-1 1 0,-1 0 0,-5 18-1,5-28-78,0-1 0,0 0 0,-1 0 0,1-1 0,-1 1-1,0 0 1,0-1 0,0 1 0,0-1 0,-1 0 0,1 0-1,-1-1 1,0 1 0,1-1 0,-1 1 0,-1-1 0,1 0-1,0-1 1,0 1 0,-1-1 0,1 0 0,-1 0 0,1 0-1,-9 0 1,6-1-41,0 0 0,0 0 0,0-1 0,0 0-1,0 0 1,0 0 0,1-1 0,-1 0 0,0 0 0,1-1 0,0 0 0,-1 0-1,1-1 1,0 1 0,-8-8 0,14 11-10,0 0 0,0 1 0,0-1 0,1 0 0,-1 1 0,0-1 0,0 0 1,0 1-1,0-1 0,0 0 0,0 1 0,0-1 0,0 0 0,0 1 0,0-1 0,-1 0 0,1 1 0,0-1 0,0 0 1,0 0-1,0 1 0,0-1 0,0 0 0,-1 1 0,1-1 0,0 0 0,0 0 0,-1 1 0,1-1 0,0 0 0,0 0 0,-1 0 1,1 1-1,0-1 0,0 0 0,-1 0 0,1 0 0,0 0 0,-1 0 0,1 0 0,0 0 0,-1 1 0,1-1 0,0 0 1,-1 0-1,1 0 0,0 0 0,0 0 0,-1 0 0,1-1 0,0 1 0,-1 0 0,1 0 0,0 0 0,-1 0 0,1 0 0,0 0 1,-1 0-1,1-1 0,0 1 0,0 0 0,-1 0 0,1 0 0,0-1 0,0 1 0,-1 0 0,1 0 0,0-1 0,0 1 1,2 30 130,-1-28-54,7 53 578,0-19-324,-3 1-1,-1 0 1,-2 0-1,-1 1 1,-4 37-1,0-64-184,0 1-1,-1-1 0,0 1 1,-1-1-1,0-1 1,-1 1-1,0-1 0,-1 0 1,0 0-1,0 0 1,-1-1-1,0 0 0,-16 13 1,9-10 93,0 0 0,0-1 0,-1-1 0,-1 0 0,1-2 0,-1 1 0,-35 10 0,44-16-213,0-1 0,0-1 0,-1 1 0,1-1 0,0 0 0,-1-1 0,1 0 0,-1-1 0,1 1 0,-13-4 0,17 3-34,-1-1 0,1 0 0,-1 0-1,1 0 1,0-1 0,0 1 0,0-1 0,0 0 0,0 0 0,1-1 0,0 1 0,-1-1 0,1 1-1,0-1 1,1 0 0,-1 0 0,1-1 0,-4-7 0,-4-13-427,2 1 0,1-1 0,1 0 0,1-1 0,1 0 0,1 1 0,1-1 0,2 0 0,3-36 0,1 24-771,2-1-1,2 1 1,1 1-1,2 0 0,24-56 1,5 12-6360,0 16-3633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0:51.77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341 0 12870,'0'0'5490</inkml:trace>
  <inkml:trace contextRef="#ctx0" brushRef="#br0" timeOffset="1">718 1498 21738,'0'0'80,"-161"77"144,66-36-224,-11-5-144,-8-8-2321,-7-14-1713,1-14-6259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0:52.42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933 63 14487,'0'0'1344,"-1"19"-52,-1 21-592,-1-1 0,-2 1 1,-2-1-1,-15 48 1,17-70-512,-1 0 0,0-1 0,-1 0 0,-1 0 0,-1 0 0,0-1 0,-1-1 0,0 0 1,-2 0-1,1-1 0,-2 0 0,1-1 0,-22 15 0,10-12-144,0-2-1,0 0 1,-1-2-1,-1-1 1,0-1 0,0-1-1,-1-1 1,0-2-1,0 0 1,-1-2 0,1-1-1,-1-1 1,-31-4-1,55 3-40,0-1 0,1 1 0,-1-1-1,1 0 1,0 0 0,-1-1 0,1 1-1,0-1 1,-1 1 0,1-1 0,0 0-1,0 0 1,1-1 0,-1 1 0,0 0-1,1-1 1,-1 0 0,1 1 0,0-1-1,0 0 1,0 0 0,0-1 0,1 1-1,-1 0 1,1 0 0,0-1 0,0 1-1,0-1 1,0 1 0,1-1 0,-1-6-1,1 4-9,-1-1-1,1 1 0,1 0 1,0 0-1,-1-1 0,2 1 1,-1 0-1,1 0 0,0 0 1,0 0-1,1 1 0,-1-1 1,1 0-1,1 1 0,-1 0 1,1 0-1,5-7 0,1 3 3,0 1 0,0 0 1,1 1-1,0 0 0,0 1 0,1 0 0,18-7 0,-26 12-8,0-1-1,-1 1 0,1 0 1,0 0-1,0 0 1,0 0-1,0 1 1,-1 0-1,1 0 1,0 0-1,0 0 1,0 0-1,0 1 1,0 0-1,0 0 0,-1 0 1,1 0-1,0 0 1,-1 1-1,1 0 1,-1-1-1,1 1 1,-1 1-1,0-1 1,0 0-1,0 1 1,0 0-1,4 4 0,-1 1 20,-1 1 0,0 0 0,0 0 0,-1 0 0,0 0 0,-1 1 0,1-1 0,-2 1 0,0 0 0,0 0 0,-1 0 0,0 0 0,0 0 0,-1 0 0,-3 19 0,3-26 20,-2 0-1,1 0 0,0 0 0,0 0 1,-1-1-1,0 1 0,1 0 0,-1-1 1,0 1-1,0-1 0,-1 0 0,1 0 1,0 0-1,-1 0 0,1 0 0,-1 0 0,0-1 1,0 1-1,1-1 0,-1 0 0,0 1 1,0-1-1,0-1 0,0 1 0,0 0 1,-5-1-1,2 1 24,0 0 1,0-1-1,0 0 0,0 0 1,-1 0-1,1-1 1,0 0-1,0 0 0,0-1 1,0 1-1,1-1 1,-1-1-1,-6-2 0,1-3-29,1 0 0,0-1 0,0 0 0,1-1 0,0 0 0,1 0 0,0-1 0,1 0 0,0-1 0,0 1 0,1-1 0,-5-15 0,-6-20 15,-20-89 0,24 80-69,2 0 0,3-1 1,-2-65-1,12 140 82,0 0 0,1 0 0,1-1 0,1 1 0,6 17 0,6 21 169,22 92 120,-7 2 0,-7 1 1,11 275-1,-36-406-146,0 0 1,-1-1 0,-2 1-1,0 0 1,-1-1 0,-1 1-1,-8 21 1,9-32-97,0-1 1,-1 1 0,0-1 0,0-1-1,0 1 1,-1-1 0,-1 0-1,1 0 1,-1-1 0,0 1-1,0-2 1,-1 1 0,0-1-1,0 0 1,0-1 0,-1 1 0,-10 3-1,11-6-62,1 1 0,-1-1 0,1 0 0,-1 0 0,0-1 0,0 0 0,0-1 0,0 1 0,0-2-1,-10 0 1,13 0-48,1 0-1,-1-1 1,1 1-1,0-1 1,0 0-1,0 0 1,0 0-1,0 0 1,0-1-1,1 0 1,-1 1-1,1-2 1,-1 1-1,1 0 1,0 0-1,1-1 1,-1 0-1,0 1 0,-2-7 1,-3-6-163,2 0-1,-1 0 1,2-1 0,0 0-1,1 0 1,1 0-1,-1-17 1,1-129-2153,4 133 1805,3-46-2003,15-90 0,14 5-3602,27-57-8000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0:52.77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66 365 15911,'0'0'5091,"30"162"-3379,-30-83-1135,0 2-497,-8-2-80,-14-11-80,0-16-881,4-23-1024,7-29-1264,0-16-913,8-34-8052</inkml:trace>
  <inkml:trace contextRef="#ctx0" brushRef="#br0" timeOffset="1">249 106 7700,'0'0'13414,"147"-106"-11638,-107 106-1055,-4 0-641,-3 25-80,-11 24-208,-18 18-1105,-4 20-1680,-40 16-4195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0:53.13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513 376 18280,'0'0'817,"0"143"1344,-15-49-1073,-14 4-880,-11-4-16,-8-9-176,-14-6-16,-8-11 0,1-16-128,10-22-608,8-30-1409,11-11-1969,11-49-5218</inkml:trace>
  <inkml:trace contextRef="#ctx0" brushRef="#br0" timeOffset="1">81 0 18072,'0'0'3794,"33"171"-2321,-22-62-1473,-4 21-945,-7 9-3409,-11 3-7187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0:53.66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600 0 464,'0'0'15175,"5"25"-13793,29 197 88,-32-147 254,-3-74-1681,1-1 0,0 1 0,0-1 0,0 1 0,-1 0 0,1-1 0,0 1 0,0-1 0,-1 1-1,1-1 1,0 0 0,-1 1 0,1-1 0,-1 1 0,1-1 0,-1 0 0,1 1 0,-1-1 0,1 0 0,-1 1 0,1-1 0,-1 0 0,1 0 0,-1 1 0,1-1 0,-1 0 0,1 0 0,-1 0 0,0 0 0,1 0 0,-1 0 0,0 0 0,-26 0 311,19 0-216,-2-1-82,-1 0 0,1-1 1,-1 0-1,1-1 0,0 0 1,0 0-1,0-1 0,1-1 1,-1 0-1,1 0 0,0 0 1,0-1-1,1-1 0,-10-9 1,7 7 25,2-1 1,-1 0-1,1-1 1,1 0-1,0 0 1,0-1-1,1 0 1,1 0-1,0-1 1,-7-20 0,13 41 121,0 0-1,0 0 1,0 0 0,-1-1 0,-1 1 0,1 0 0,-1 0 0,0 0 0,-1-1 0,0 1 0,0-1 0,-1 0 0,0 0 0,0 0 0,-7 9-1,-3-4-247,1-1-1,-2 0 1,1-1-1,-1 0 1,-1-1-1,0-1 0,0-1 1,-25 9-1,24-11-1122,1-1-1,-1 0 1,0-1-1,-1-1 1,-19 0-1,17-2-6625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0:54.11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337 0 10197,'0'0'14038,"51"100"-13638,-51-96-400,0-2-16,-7-2-944,-26 0-1281,-11-4-5107</inkml:trace>
  <inkml:trace contextRef="#ctx0" brushRef="#br0" timeOffset="1">0 74 16904,'0'0'8003,"26"101"-8003,-19-95-1216,1-2-1569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0:54.68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567 0 9332,'0'0'10069,"9"16"-9109,15 28-222,-3 1-1,28 83 0,-44-108-611,-1-8-74,0 0 0,-1 1 1,-1-1-1,2 23 0,-7-34-37,1 0 0,-1 0-1,0-1 1,1 1 0,-1 0 0,0-1 0,0 0 0,1 0 0,-1 0 0,0 0 0,0 0-1,-4-1 1,2 1 27,-10-1-12,0 0 0,0-1 0,1-1 0,-1-1 0,1 0 0,-1 0 0,1-2 0,-20-10 0,15 6-61,0-1 0,1-1-1,0-1 1,1 0 0,-21-22-1,36 33 60,0-1 1,-1 1-1,1-1 0,0 0 0,1 0 0,-1 0 0,0 0 0,1 0 0,0 0 0,0 0 0,0-1 1,0 1-1,0 0 0,0-5 0,1 8 153,1 32-365,16 18 352,-14-42-136,1-1 0,-2 1 0,1 0 0,-1 0 0,0 0 0,1 17 0,-3-24-17,-1 0 0,1 1 0,0-1 0,-1 0-1,1 0 1,0 0 0,-1 0 0,1 0-1,-1 1 1,0-1 0,1 0 0,-1 0 0,0 0-1,0-1 1,0 1 0,0 0 0,1 0 0,-1 0-1,0-1 1,0 1 0,0 0 0,-1-1-1,0 2 1,-31 10 262,26-10-260,-23 5 60,-1 0 1,0-2 0,-59 2-1,50-7-1551,-43-5-1,68-1-1604,12-6-1982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0:55.03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458 0 16760,'0'0'6259,"-135"44"-5395,76-37-560,1-3-304,-5-4 0,9 0-496,13 0-801,12-15-2561,11-13-5794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21.84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978 1 18889,'0'0'629,"-16"24"1740,-47 72-51,-148 209 2346,190-280-4385,-2-1 0,0-1 0,-1-1 0,-2-1 0,0-2 0,-1 0 0,-46 23 0,52-32-193,0 0-1,-1-2 1,0-1-1,-1-1 1,1-1-1,-1 0 0,0-2 1,0-1-1,0-1 1,-1 0-1,-32-5 1,49 3-86,1 0 0,-1 0 0,0-1 0,1 0 0,-1 0 0,1-1 0,0 1 0,0-1 0,0-1 1,0 1-1,0-1 0,1 0 0,-1 0 0,1-1 0,0 1 0,0-1 0,1 0 0,0-1 0,-5-6 0,6 5-59,-1 0-1,1 0 0,1 0 0,-1-1 1,1 1-1,0-1 0,1 0 0,0 0 1,0 1-1,1-1 0,-1 0 1,2 0-1,-1 0 0,1 0 0,1 1 1,3-15-1,0 7-262,1 1 0,1-1-1,0 2 1,0-1 0,2 1 0,0 0 0,0 0-1,14-13 1,95-86-5519,-107 102 4999,74-62-9019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0:55.39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 36 20009,'0'0'4898,"-8"-35"-6610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0:55.98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648 1 2177,'0'0'16741,"3"17"-16610,4 22-43,1 0 0,21 53 0,-29-91-72,1 0 0,0 0 0,-1 0 0,1 0 1,-1 1-1,1-1 0,-1 0 0,1 0 0,-1 1 0,0-1 1,0 0-1,1 1 0,-1-1 0,0 0 0,0 1 0,-1-1 0,1 0 1,0 1-1,0-1 0,0 0 0,-1 1 0,1-1 0,-1 0 1,1 0-1,-1 0 0,0 1 0,1-1 0,-1 0 0,-1 1 0,-1 0 20,-1-1 0,1 0-1,-1 1 1,0-1 0,1-1-1,-1 1 1,0 0 0,0-1-1,-4 0 1,7 0-34,-32 4 310,0-3 0,1 0 1,-35-5-1,56 3-234,0-1-1,0 0 1,0-1 0,0 0 0,0-1-1,1 0 1,0-1 0,0 0 0,0 0-1,0-1 1,1 0 0,-14-12 0,24 18-75,-1 0 1,1 0 0,-1 0-1,0 0 1,1 0 0,-1 0-1,0 0 1,1 0 0,-1 0-1,0 0 1,1 0 0,-1 0-1,1 0 1,-1 0 0,0 0-1,1 0 1,-1 0 0,0-1-1,1 1 1,-1 0 0,0 0-1,0 0 1,1-1 0,-1 1-1,0 0 1,0-1 0,1 1-1,-1 0 1,0 0 0,0-1-1,1 1 1,-1 0 0,0-1-1,0 1 1,0 0 0,0-1-1,0 1 1,0 0-1,0-1 1,0 1 0,0-1-1,0 1 1,0 0 0,0-1-1,0 1 1,0 0 0,0-1-1,0 1 1,0 0 0,0-1-1,0 1 1,0 0 0,0-1-1,-1 1 1,1 0 0,0-1-1,0 1 1,0 0 0,-1-1-1,1 1 1,0 0 0,0 0-1,-1-1 1,34 4-81,-27-1 69,1 1 0,-1-1 0,0 1 0,0 0 0,0 1-1,0 0 1,0 0 0,-1 0 0,0 0 0,0 1 0,0 0 0,0 0 0,-1 0 0,0 1 0,0 0-1,0-1 1,-1 1 0,0 1 0,0-1 0,0 0 0,-1 1 0,0-1 0,0 1 0,-1 0 0,0-1-1,0 1 1,0 8 0,-1-14 16,-1 0 1,1 0-1,-1 1 0,1-1 0,-1 0 1,1 0-1,-1 0 0,1 0 0,-1 0 1,0 0-1,0 0 0,0 0 0,0 0 0,1 0 1,-1 0-1,0 0 0,-1 0 0,1-1 1,0 1-1,0 0 0,0-1 0,0 1 1,0-1-1,-1 0 0,1 1 0,0-1 1,0 0-1,-1 1 0,1-1 0,0 0 0,-2 0 1,-52 1 148,42-1-71,9 0-76,1 0-1,-1-1 1,1 1-1,-1-1 1,1 1-1,0-1 1,-1 0-1,1-1 1,0 1-1,0 0 1,0-1-1,0 0 1,0 1-1,0-1 1,0-1-1,1 1 1,-1 0 0,1 0-1,-1-1 1,1 0-1,0 1 1,0-1-1,0 0 1,0 0-1,1 0 1,-1 0-1,1 0 1,0-1-1,0 1 1,-1-4-1,-2-10-29,1 0 0,1 0 0,0 0 0,2-29-1,0 42 17,0 2-10,0 0 1,0 0 0,0 1 0,1-1 0,-1 0 0,1 0-1,-1 0 1,1 0 0,0 1 0,-1-1 0,1 0 0,0 1-1,0-1 1,1 0 0,0-1 0,1 2-266,-12 12 294,0-3 70,0-1 0,0-1 1,-1 0-1,0 0 0,-1-1 1,1 0-1,-1-1 0,0 0 1,0-1-1,0 0 0,-20 2 1,18-3 212,1 1-1,-1 0 1,1 1 0,-1 0 0,1 0 0,0 2 0,1-1 0,-20 14 0,28-16-242,0 0-1,0 0 1,1 0 0,-1 1-1,1-1 1,0 1-1,0 0 1,0 0-1,0-1 1,0 1-1,1 0 1,0 1-1,0-1 1,-1 8 0,-1 66 290,4-53-202,6 143 929,32 179 1,-35-316-1039,15 265 286,-19-170-4526,0-103 2727,0 1-4242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0:56.34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754 0 10725,'0'0'8436,"-158"77"-8068,52-28 1265,-11-4-1633,-3-5-977,-8-20-2849,3-18-3601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0:56.76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126 452 17192,'0'0'4437,"-12"0"-4291,-49 0 1428,62-1-2319,0 1 772,0 0 1,-1 0-1,1 0 1,0 0-1,-1-1 1,1 1-1,0 0 1,-1-1-1,1 1 1,-1 0-1,1-1 1,-1 1-1,1-1 1,0 1-1,-1-1 1,0 1-1,1-1 1,-1 1-1,1-1 1,-1 1-1,0-1 1,1 0-1,-1 0 1,8-47-167,-8 46 124,0 0 1,1 1 0,-1-1-1,1 1 1,-1-1 0,1 1-1,0-1 1,0 1-1,0-1 1,0 1 0,0 0-1,0 0 1,0-1 0,0 1-1,0 0 1,0 0 0,1 0-1,-1 0 1,0 0-1,1 0 1,-1 1 0,1-1-1,-1 0 1,1 1 0,-1-1-1,1 1 1,2-1-1,-3 2 24,-1-1 0,1 1 0,-1 0-1,1 0 1,-1-1 0,1 1 0,-1 0 0,0 0-1,1-1 1,-1 1 0,0 0 0,0 0-1,1 0 1,-1-1 0,0 1 0,0 0-1,0 0 1,0 0 0,0 0 0,0 0 0,0-1-1,-1 1 1,1 0 0,0 1 0,-6 21 1615,4-21-1518,-1-1 0,0 0-1,0 0 1,0-1 0,0 1 0,0-1 0,0 1 0,0-1-1,0 0 1,0 0 0,0 0 0,0-1 0,0 1-1,0-1 1,1 0 0,-1 1 0,0-1 0,0-1 0,0 1-1,1 0 1,-1-1 0,0 1 0,-3-3 0,3-1-145,-1 0 1,0 0 0,1-1-1,0 1 1,0-1 0,1 0-1,-1 0 1,1 1 0,0-1-1,1-1 1,0 1 0,0 0-1,0 0 1,0 0 0,2-12-1,-1 3-408,1-1-1,1 0 0,1 0 0,0 1 0,8-23 1,30-49-3686,12-3-3679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1:02.02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1556 405 3762,'0'0'14438,"9"11"-12888,-4-4-1414,2 3 221,1 0 1,0 0-1,17 14 1,-22-21-297,-1-1 1,1 0-1,0 0 1,0 0 0,0 0-1,0 0 1,0-1 0,1 1-1,-1-1 1,0 0 0,1 0-1,-1 0 1,1-1 0,-1 1-1,1-1 1,-1 0 0,1 0-1,0 0 1,-1 0-1,1 0 1,4-2 0,-5 1-41,-1-1 1,1 0-1,-1 0 1,0 0-1,0 0 1,1 0-1,-1 0 1,-1 0 0,1-1-1,0 1 1,0 0-1,-1-1 1,0 0-1,1 1 1,-1-1-1,0 0 1,0 0-1,-1 0 1,1 0-1,0-3 1,7-62 30,-7 53-83,0-3-57,0-1 0,-5-34 0,4 49 82,-1 0-1,1 0 0,-1 1 0,0-1 0,0 0 0,-1 0 0,1 1 0,-1-1 1,0 1-1,0-1 0,0 1 0,0 0 0,-1-1 0,1 1 0,-1 1 0,0-1 0,0 0 1,0 1-1,-5-5 0,6 7 7,0-1 0,1 0 1,-1 1-1,0-1 0,0 1 1,0-1-1,1 1 0,-1 0 1,0 0-1,0-1 0,0 1 1,0 1-1,1-1 0,-1 0 0,0 0 1,0 1-1,0-1 0,1 1 1,-1-1-1,0 1 0,1 0 1,-1 0-1,1 0 0,-1 0 1,0 0-1,1 0 0,0 0 1,-1 0-1,1 1 0,0-1 1,0 1-1,-2 2 0,-4 6 38,1 0 1,0 0-1,1 0 0,-5 14 0,2-6-10,-22 61 104,-8 17-45,35-88-64,-2 0 0,1-1-1,-1 0 1,0 0 0,0-1-1,-1 1 1,1-1-1,-2 0 1,-9 8 0,14-13-3,0 1 0,0-1 0,0 0 0,0 1 1,0-1-1,0 0 0,-1 0 0,1-1 0,0 1 0,-1 0 1,1-1-1,0 1 0,-1-1 0,1 0 0,0 0 0,-1 0 0,1 0 1,-1 0-1,1 0 0,0-1 0,-1 1 0,1-1 0,0 0 1,-1 0-1,1 1 0,0-1 0,0-1 0,0 1 0,0 0 1,0 0-1,0-1 0,0 1 0,0-1 0,1 0 0,-1 0 1,1 1-1,-1-1 0,1 0 0,-1 0 0,0-3 0,-6-10 96,0 0 0,1-1-1,1 1 1,-7-28 0,10 31-134,-88-372 122,84 354-82,6 29-59,0 5-14,4 49-22,32 110 308,-22-117-194,-3 0-1,-2 0 1,4 80 0,-12-119-35,0-1 1,-1 1 0,0-1-1,-1 0 1,1 1-1,-1-1 1,-1 0 0,1 0-1,-1 0 1,0 0-1,0-1 1,0 1 0,-1-1-1,0 0 1,0 0-1,-1 0 1,1 0-1,-1-1 1,0 0 0,0 0-1,0 0 1,-9 4-1,4-2 13,-1-1 0,0 0 0,0 0 0,-1-1 0,1-1 0,-1 0 0,0-1 0,0 0 0,0 0 0,0-2 0,-16 0 0,25 0-15,0 0 1,-1-1-1,1 1 1,0-1 0,-1 0-1,1 0 1,0-1-1,0 1 1,0 0 0,0-1-1,0 0 1,0 0-1,0 0 1,1 0-1,-1 0 1,1 0 0,-3-4-1,1 1-6,0-1-1,0 0 1,1 0-1,0 0 1,0 0-1,0 0 1,1-1-1,-2-6 1,-1-10-160,1 0 0,2-1 1,-1-42-1,3 58 65,1-1 0,-1 1 0,1 0 0,4-17 0,-4 23 88,-1 1 0,1-1 0,-1 0 0,1 1 0,0-1 0,-1 1 0,1-1-1,0 1 1,0-1 0,0 1 0,0 0 0,0-1 0,1 1 0,-1 0 0,0 0 0,0 0 0,1 0 0,-1 0 0,1 0 0,-1 0 0,1 1 0,-1-1 0,1 0 0,0 1 0,-1-1 0,1 1 0,0 0 0,-1-1 0,1 1 0,0 0 0,2 0 0,-2 1-4,0 0 0,0 0 0,1 0 0,-1 0 0,0 1 0,0-1 0,0 1 0,0-1 0,-1 1 0,1 0 0,0-1 0,-1 1 0,1 0 0,-1 0 0,1 0 0,-1 0 0,0 1 0,0-1 0,1 4 0,21 54 47,-20-50-29,5 12 68,-1-1 0,-1 1 1,-1 1-1,-2-1 0,0 1 1,-1-1-1,-1 1 1,-1 0-1,-3 26 0,2-47-56,0 1 1,-1 0-1,1-1 0,-1 1 0,0-1 0,1 1 0,-1-1 1,0 0-1,0 0 0,0 0 0,-1 0 0,1 0 0,0 0 1,-1-1-1,0 1 0,1-1 0,-1 1 0,0-1 0,1 0 1,-1 0-1,0-1 0,0 1 0,-3 0 0,-8 2 46,0 0-1,0-1 1,-18 0-1,20-2-14,1-1 1,-1 0-1,1-1 0,-1 0 1,1-1-1,0 0 0,0-1 1,0 0-1,0 0 1,1-1-1,-1-1 0,1 0 1,1 0-1,-1-1 0,1 0 1,0-1-1,1 0 0,0 0 1,0-1-1,1 0 0,0 0 1,0-1-1,-5-10 0,13 23 58,0-1 0,-1 1 0,1 0 0,-1 0 0,1 0 0,-1 0 0,0 0 0,-1 0 0,1 0 0,0 0 0,-1 0 0,0 0 0,1 0 0,-1 0-1,0 0 1,0 0 0,-1-1 0,1 1 0,-1 0 0,1-1 0,-1 1 0,0-1 0,0 0 0,0 1 0,0-1 0,0 0 0,-1 0 0,1-1 0,-4 3-1,-8 7 101,-2 0-1,1-1 0,-26 12 1,-13 4-208,-2-3 0,-1-2 0,0-3 0,-2-2 0,-100 14 0,59-21-4774,0-6-4651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1:02.39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1887 14038,'0'0'9173,"77"0"-14040,-41-60-527</inkml:trace>
  <inkml:trace contextRef="#ctx0" brushRef="#br0" timeOffset="1">1591 0 16856,'0'0'2673,"-146"62"-656,44-3-1361,-15 8-336,-11 5-320,-4 1-560,-15-3-2513,-10-4-6436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1:02.74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176 0 2449,'0'0'18937,"103"121"-18361,-78-82 80,-10 1-303,-11-1-81,-4 4-144,-15 8-64,-36 4-128,-19 1-865,-18-5-2320,-10-15-3170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1:03.08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586 0 11909,'0'0'4611,"13"22"-3035,39 73-674,-48-85-691,0 1 0,-1 0-1,0 0 1,-1 1 0,0-1 0,-1 0-1,0 1 1,0-1 0,-2 1-1,1-1 1,-4 15 0,3-15 499,1-10-650,-1 1 1,1-1-1,-1 0 1,1 0 0,-1 1-1,1-1 1,-1 0-1,0 0 1,0 0-1,0 0 1,1 0-1,-1 0 1,0 0-1,0 0 1,-1 0-1,1 0 1,0-1-1,0 1 1,0 0 0,0-1-1,-1 1 1,1-1-1,0 1 1,-1-1-1,1 1 1,0-1-1,-1 0 1,1 0-1,0 0 1,-1 0-1,-1 0 1,-48-4 262,39 1-295,0-1 0,0-1 1,0 1-1,1-2 1,0 1-1,0-2 1,0 1-1,1-2 0,0 1 1,0-1-1,-10-13 1,6 8 3,2-1 0,0-1 0,0 0 0,1-1 0,1 0 0,-15-33 0,24 47 2,0 1-1,1-1 0,-1 0 1,1 1-1,-1-1 1,1 0-1,0 0 1,-1 1-1,1-1 0,0 0 1,0 0-1,0 1 1,0-1-1,1 0 1,0-3-1,4 7 495,2 16-390,-6-9-111,-1 0 1,1 0 0,-1 0 0,-1 0 0,0 0 0,0 0-1,-1 0 1,0 0 0,0-1 0,-1 1 0,0 0-1,-1-1 1,0 0 0,0 0 0,-1 0 0,0-1-1,0 1 1,-10 10 0,-12 12-614,-1-1 0,-57 45-1,69-61 110,-57 43-2756,6-10-2946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1:03.41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1026 584 16808,'0'0'4546,"-139"119"-3618,40-72-928,-11-6-640,-10-9-1873,2-19-1905,12-13-1217</inkml:trace>
  <inkml:trace contextRef="#ctx0" brushRef="#br0" timeOffset="1">82 72 17832,'0'0'4656,"15"-1"-4230,43 0 113,-57 1-517,-1 0 1,1 0-1,-1 0 0,1 1 0,-1-1 0,1 0 0,-1 0 0,1 0 0,-1 0 0,1 1 0,-1-1 0,1 0 0,-1 0 0,0 1 0,1-1 0,-1 0 0,1 1 0,-1-1 1,0 0-1,1 1 0,-1-1 0,0 1 0,1-1 0,-1 1 0,0-1 0,0 1 0,0-1 0,1 1 0,-1-1 0,0 1 0,0-1 0,0 1 0,0 0 0,-8 19 743,-23 13 335,27-29-1057,-1-1-1,0 0 1,1-1 0,-1 1 0,0-1-1,-1 0 1,1 0 0,0 0 0,-1-1-1,1 0 1,-11 1 0,14-2-58,0 1 1,0-1-1,0 0 1,0 0-1,0 0 1,0 0-1,0-1 1,0 1-1,0 0 1,1-1-1,-1 1 1,0-1-1,0 0 1,0 0-1,0 0 1,1 0-1,-1 0 1,0 0-1,1 0 1,-1 0-1,1-1 1,-1 1-1,1-1 1,0 1-1,-1-1 1,1 1-1,0-1 1,0 0-1,0 1 1,0-1-1,1 0 1,-1 0-1,0 0 1,0-2-1,0-2-188,0-1 0,1 1 1,-1 0-1,1-1 0,0 1 0,1 0 0,0-1 0,0 1 0,0 0 0,3-9 0,-2 12-225,-1-1 1,1 1-1,0 0 0,0 0 0,0-1 0,0 2 0,1-1 1,-1 0-1,1 0 0,0 1 0,5-4 0,5-2-5537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1:03.88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1211 0 15191,'0'0'3788,"-8"23"-2886,-6 14-577,-1-2 0,-2 0 0,-1-1 0,-2 0 0,-39 49 0,25-46 95,-1-2-1,-2-1 1,-2-2-1,-1-2 1,-1-2 0,-87 45-1,92-55-318,-2-3 0,1-1 0,-2-2 0,0-1-1,0-2 1,-1-2 0,0-2 0,-79 1 0,118-6-82,-1 0 1,0 0 0,1 0 0,-1 0-1,1 0 1,-1 0 0,1 0 0,-1-1-1,1 1 1,-1-1 0,1 1-1,0-1 1,-1 0 0,1 1 0,-1-1-1,1 0 1,0 0 0,0 0 0,0 0-1,-1 0 1,0-1 0,2 1-12,-1-1 1,1 1 0,0 0-1,-1 0 1,1-1-1,0 1 1,0 0-1,0-1 1,0 1 0,0 0-1,0 0 1,0-1-1,0 1 1,1 0 0,-1 0-1,0-1 1,1 1-1,-1 0 1,2-2 0,0-2-3,1 1 0,0-1 1,0 1-1,0-1 0,0 1 1,1 0-1,0 0 1,0 0-1,7-5 0,-5 5-5,0 1 0,0 0 0,0 0 0,1 0 1,-1 1-1,0 0 0,1 0 0,0 1 0,-1 0 0,1 0 0,0 0 0,0 1 0,-1 0 0,1 0 0,0 1 0,0 0 0,-1 0 0,1 0 0,-1 1 0,1 0 0,-1 0 0,1 1 0,-1 0 0,0 0 0,0 0 0,7 6 0,-7-4 12,-1 0 1,1 1 0,-1 0-1,0 0 1,0 0-1,-1 0 1,0 1-1,0 0 1,0 0-1,-1 0 1,0 0-1,0 0 1,-1 1-1,0-1 1,0 1-1,-1-1 1,0 1-1,-1 0 1,1 0-1,-1-1 1,-1 1-1,1 0 1,-3 8 0,0-7 11,0 0 0,0 0 0,-1-1 1,0 1-1,-1-1 0,0 0 1,0 0-1,-1-1 0,0 1 1,0-1-1,-1-1 0,0 1 1,0-1-1,-1 0 0,-14 8 0,0 0-149,-1-1-1,0-1 0,0-1 1,-39 12-1,43-17-192,0-1 0,1-1 0,-2-1 0,1 0 0,-29-1 0,43-2 80,0 0 1,0 0-1,0 0 0,0-1 1,0 0-1,0 0 1,0 0-1,1-1 1,-1 1-1,0-1 1,1 0-1,-1-1 0,1 1 1,0-1-1,0 0 1,0 0-1,0 0 1,0 0-1,1-1 1,-1 1-1,1-1 0,0 0 1,0 0-1,1 0 1,-1-1-1,-2-4 1,1-4-1019,1 0 1,0-1-1,0 1 1,0-15-1,-3-73-9253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15.03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721 1055 4402,'0'0'10506,"-3"7"-9265,0-1-508,-6 10-665,6-1 7305,1-16-7181,1 1-1,-1-1 1,1 1-1,-1-1 1,1 1-1,-1-1 1,1 0-1,-1 0 1,1 0 0,-1 0-1,1 0 1,0 0-1,-1 0 1,1 0-1,-1-2 1,1 2-39,-6-10-52,0-1 0,1 0 0,1 0 0,0 0 0,0-1 1,2 0-1,-1 0 0,-2-25 0,4 14 45,0 0 0,2-1 0,1 1 0,4-25 0,-2 35-129,0 1 0,1-1 0,1 1 0,0 0 0,1 0 0,0 0 0,1 1 0,0 0 0,1 0 0,1 1 0,-1 0 0,2 1 0,20-19 0,-27 27-19,1 0 0,-1 1-1,0-1 1,0 1 0,1 0 0,-1 0 0,1 0 0,-1 1 0,1-1 0,-1 1 0,1 0 0,0-1-1,-1 2 1,1-1 0,-1 0 0,1 1 0,-1 0 0,1 0 0,-1 0 0,1 0 0,-1 0 0,0 1-1,0-1 1,0 1 0,0 0 0,5 4 0,6 5 65,0 1 1,-1 0-1,0 1 0,10 15 0,-10-13-37,-7-8 1,0 1-1,-1 0 0,0-1 0,-1 2 1,0-1-1,0 0 0,0 1 0,-1 0 1,-1 0-1,4 18 0,-4-4 139,0 0-1,-1 0 1,-3 28-1,-1-39-116,0 0-1,0 0 1,-1-1-1,0 1 1,-1-1-1,0 0 0,-1 0 1,0-1-1,-1 0 1,0 0-1,-1 0 1,0-1-1,0 0 1,-1 0-1,0-1 0,0-1 1,-1 1-1,0-1 1,0-1-1,-1 0 1,0-1-1,-19 8 1,24-11-38,-1-1 0,0 1 0,0-1 1,0 0-1,0 0 0,0-1 0,0 0 0,0-1 1,0 1-1,1-1 0,-1 0 0,0-1 1,0 0-1,1 0 0,-1 0 0,-6-4 1,5 1 19,0 0 0,1-1-1,-1 0 1,1 0 0,0 0 0,1-1 0,-1 0 0,2-1 0,-1 1 0,-7-13 0,-4-16 73,1 1 0,2-2 0,1 0 0,-11-60 1,19 78-99,-132-651-5,114 545 0,21 116 0,2 12 0,2 25 0,8 46 0,108 655 0,-79-456 0,23 221 0,-44 2 0,-19-482 0,-1 0 0,0-1 0,-1 1 0,0-1 0,-1 1 0,0-1 0,-2 0 0,1 0 0,-2-1 0,1 0 0,-2 0 0,1 0 0,-2-1 0,0 0 0,0-1 0,0 0 0,-2 0 0,1-1 0,-21 13 0,16-12 0,-1 0 0,-1-1 0,0-1 0,0-1 0,0 0 0,-1-2 0,0 0 0,0 0 0,0-2 0,-1 0 0,1-1 0,-1-1 0,0-1 0,-23-3 0,35 2 0,0 0 0,1-1 0,-1 0 0,1 0 0,-1-1 0,1 0 0,0 0 0,0 0 0,0-1 0,1 0 0,-1 0 0,1 0 0,0-1 0,0 0 0,0 0 0,1 0 0,-1 0 0,1-1 0,1 0 0,-1 0 0,1 0 0,0 0 0,0 0 0,1-1 0,-3-9 0,-2-11 0,2 0 0,0 0 0,2 0 0,0 0 0,3-29 0,1 21-277,2 1-1,1 0 1,15-58 0,40-99-2510,0 1-878,-32 78-3165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1:04.22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27 93 16167,'0'0'337,"117"-79"2432,-66 66-1072,-11 13-1377,-3 13-320,-15 25-80,-15 12 48,-7 13-657,-40 10-47,-30 8-1905,-18 0-1057,-14-10-2337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1:04.56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586 10 8788,'0'0'7283,"132"-9"-5218,-92 41-448,-7 11-304,-8 4-289,-6 6-31,-12 5-161,-7 2-272,-11 8 16,-37 2-463,-25 1-97,-15 1-16,-18-8-1201,-11-10-1520,0-18-1649,11-25-2417</inkml:trace>
  <inkml:trace contextRef="#ctx0" brushRef="#br0" timeOffset="1">1 336 18056,'0'0'5955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1:17.21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351 0 9764,'0'0'1366,"7"16"782,28 63-230,-4-13-711,-4 0 0,36 132 0,-61-192-1142,-1-1 1,0 1 0,0 0 0,-1-1-1,0 1 1,0 0 0,0-1 0,-1 1-1,0 0 1,-2 9 0,2-13-34,-1 1-1,1-1 1,-1 1 0,0-1 0,0 0-1,0 0 1,0 0 0,0 0 0,0 0-1,-1 0 1,1 0 0,0-1 0,-1 1-1,0-1 1,1 0 0,-1 0 0,0 0 0,1 0-1,-1 0 1,0 0 0,-6 0 0,-20 4 38,0-1 1,0-2 0,0 0 0,0-2 0,-49-7 0,65 6-73,-1-2 1,1 1-1,0-2 1,0 0-1,1 0 1,-1-1-1,1-1 1,0 0-1,0-1 1,1 0-1,0-1 1,0 0-1,1 0 1,-14-16-1,19 18 2,0 0 0,1-1-1,0 0 1,0 0-1,1 0 1,0 0-1,0 0 1,1-1-1,0 1 1,0-1-1,0 0 1,1 0-1,1 1 1,-1-10-1,1 13 33,0 0-1,1 0 0,-1 1 0,1-1 0,0 0 1,0 0-1,0 0 0,0 1 0,1-1 0,-1 1 0,1-1 1,0 1-1,0-1 0,0 1 0,1 0 0,-1 0 1,1 0-1,0 1 0,-1-1 0,1 0 0,0 1 0,1 0 1,-1 0-1,0 0 0,1 0 0,-1 0 0,1 1 1,0-1-1,5 0 0,13-2 126,0 1 0,-1 1 1,1 1-1,0 1 0,0 1 0,0 1 1,-1 0-1,1 2 0,-1 1 0,0 0 1,0 2-1,32 14 0,-7 0-453,0 3 0,-1 1-1,-2 3 1,51 41 0,-14 4-4221,-18-2-5944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1:24.05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0 854 1217,'0'0'22314,"1"8"-20738,5 12-493,-1-27-179,3-53 403,-1 11-756,12-62-373,5 2-1,5 0 1,4 2 0,50-109-1,-80 211-177,2-8 2,1 0-1,1 0 0,0 0 1,1 1-1,18-21 0,-25 32 0,-1 0-1,1 0 1,0 0-1,0 0 1,0 1-1,0-1 1,0 0-1,0 1 1,0-1-1,0 0 1,0 1-1,0 0 1,0-1-1,0 1 1,0 0-1,0-1 1,0 1-1,0 0 1,1 0-1,-1 0 1,0 0-1,0 0 1,0 0-1,0 0 1,1 0-1,-1 1 1,0-1-1,0 0 1,0 1-1,0-1 1,0 1-1,0-1 1,0 1-1,0-1 1,0 1-1,0 0 1,0 0-1,0-1 1,0 1-1,0 1 1,4 5 9,0-1 1,0 1 0,-1-1 0,6 15 0,-5-10 40,109 263 1117,-83-190-1161,3-2 0,53 95 1,-74-158-416,1 0 0,21 23 0,16 22-4755,-41-46-2027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1:24.47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476 0 9556,'0'0'7796,"-18"115"-4835,14-36-255,-7 8-1426,-3-1-528,-8-5-239,-8-2-65,-6-2-256,-12-7 16,-3-6-208,-7-11-576,-5-14-865,1-20-1344,4-19-3522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1:24.84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18232,'0'0'3090,"36"100"-1938,-10-21 897,-8 17-1008,0 9-449,-3 3-480,-11-3-112,-4 0-176,0-1-1569,-26-14-3393,-11-20-9285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1:25.20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31 0 17384,'0'0'3012,"-6"20"-2719,-18 64-146,24-81-144,0 0 0,0 0 1,0 0-1,0 0 0,1 0 0,-1 0 0,1 0 0,-1 0 0,1 0 1,0 0-1,0 0 0,1-1 0,-1 1 0,0 0 0,1-1 0,0 1 1,-1-1-1,5 4 0,0 0-2,1 0 1,-1 0 0,1-1 0,11 6-1,-5-3 1,17 11-61,-20-14 79,0 1-1,-1 0 1,0 1 0,0 0-1,0 0 1,9 12 0,-16-17-38,0 0 0,-1 1 0,1 0 1,-1-1-1,0 1 0,0 0 0,0-1 1,0 1-1,0 0 0,-1 0 0,1 0 1,-1 0-1,0 0 0,0 0 0,0 0 1,0 0-1,0 0 0,-1 0 0,1 0 1,-1-1-1,0 1 0,0 0 0,0 0 1,0 0-1,0-1 0,-1 1 0,1-1 1,-1 1-1,-3 3 0,-48 65-7065,21-29-3613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1:25.59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1012 0 15543,'0'0'2105,"9"20"-64,28 67-1017,-34-80-966,-1 0-1,0 0 0,0 0 0,0 0 0,-1 1 1,0-1-1,0 0 0,-1 1 0,-1 13 0,0 2 14,1-22-53,0 0-1,0 1 1,0-1-1,-1 1 1,1-1-1,0 0 0,-1 1 1,1-1-1,-1 0 1,1 0-1,-1 1 0,0-1 1,0 0-1,1 0 1,-1 0-1,0 0 0,0 0 1,0 0-1,0 0 1,0 0-1,0 0 0,-2 0 1,-1 1 13,1 0 1,-1 0-1,0-1 1,0 0-1,0 1 1,0-1-1,-7 0 0,-1 0-2,0 0 0,0-1-1,0-1 1,-21-4-1,23 2-109,-1-1-1,2 0 0,-1-1 1,0 0-1,1 0 1,0-1-1,1 0 0,-1-1 1,-12-12-1,9 8-62,32 52-168,-18-38 317,61 110 388,-57-101-304,-1 0 1,0 0 0,-1 1-1,-1 0 1,1 0 0,-2 0-1,2 24 1,-4-36-59,-1 0 0,1 0 0,0 0-1,-1 0 1,1 0 0,-1 0 0,1 0 0,-1 0 0,1 0-1,-1 0 1,0-1 0,1 1 0,-1 0 0,0 0 0,0-1 0,0 1-1,1 0 1,-1-1 0,0 1 0,0-1 0,0 1 0,0-1-1,0 1 1,0-1 0,0 0 0,0 1 0,0-1 0,0 0-1,0 0 1,-1 0 0,1 0 0,0 0 0,-2 0 0,-46-2 370,40 1-304,-7-2-21,0 0-1,0-1 0,0 0 0,1-1 0,0-1 0,0-1 0,0 0 0,-24-16 0,22 11 91,0-1-1,0 0 1,1-1 0,1-1 0,0 0-1,-17-24 1,24 23 470,20 21-388,21 20-196,-7-1 24,-2 2 0,-1 0 0,0 1 0,-3 2 0,0 0 0,-2 1 0,17 35 0,-24-41-68,-1 0-1,-2 1 1,0 0 0,-1 0-1,-2 0 1,0 1-1,-2 0 1,-1 0-1,-1 0 1,-3 34-1,1-47 62,-2 0-1,0 0 0,0-1 0,-1 1 0,0-1 0,-1 0 0,-1 0 1,0 0-1,-1-1 0,0 0 0,0 0 0,-1 0 0,0-1 1,-1-1-1,-1 1 0,1-1 0,-1-1 0,-1 0 0,0 0 0,0-1 1,0-1-1,-16 8 0,4-5 65,0 0 0,0-2 1,-1 0-1,0-2 0,0 0 1,0-2-1,0 0 0,-1-2 0,1-1 1,-1-1-1,-28-4 0,37 2-114,1-1-1,0 0 1,0-1 0,1 0-1,-1-1 1,1-1-1,1 0 1,-1-1 0,1-1-1,0 0 1,1-1 0,0 0-1,1 0 1,0-2-1,1 1 1,0-1 0,0-1-1,1 0 1,1 0 0,-12-27-1,6 8-216,2 0-1,1-1 1,1 0-1,2-1 1,1 1-1,2-2 1,2 1-1,0-52 1,4 51-668,2-1 0,2 1 0,1 0 0,2 0 0,1 1 0,15-38 0,24-53-6177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1:26.08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1016 157 14086,'0'0'6195,"-23"-1"-2961,-279 5 2240,205 4-4620,-403 16 1747,495-23-2646,0-1 0,-1-1 1,1 1-1,0-1 0,0 0 0,0 0 0,0 0 0,0-1 0,1 0 1,-1 0-1,0 0 0,1 0 0,-6-4 0,8 4-178,0 0 1,0-1-1,0 1 0,1 0 0,-1-1 1,1 1-1,0-1 0,0 1 1,0-1-1,0 1 0,0-1 0,0 0 1,1 1-1,-1-1 0,1 0 0,0 0 1,0 0-1,0 1 0,0-1 1,0 0-1,1 0 0,-1 1 0,1-1 1,0 0-1,1-3 0,19-40-4579,17-8-1358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1:26.4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19033,'0'0'2145,"8"217"-417,6-65 1346,16 8-849,10-2-1697,4-2-416,0-1-112,-15 3-2129,-22 15-3825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15.39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454 0 13974,'0'0'8780,"-14"22"-7699,-14 23-219,1 2-1,-31 76 1,9 25 1577,-33 179 0,-33 102-1135,110-415-1341,0 3-13,0 0 0,-2 0 1,0 0-1,-1-1 0,-1 0 0,0 0 0,-16 18 1,25-59-5717,0-11-946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1:29.31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419 0 11541,'0'0'7252,"4"17"-6324,5 19-344,-1 1-1,-2 0 1,3 69-1,-10-101-547,1 1-1,-1-1 0,0 0 1,0 1-1,-1-1 0,1 0 0,-1 0 1,0 0-1,-1 0 0,1 0 0,-1-1 1,0 1-1,0-1 0,0 1 0,-8 6 1,4-5 9,-1 1 0,0-1-1,0-1 1,-1 0 0,0 0 0,0 0 0,0-1 0,-10 3 0,-8 0 45,0 0 0,-1-2 1,1-1-1,-1-1 0,-33-1 0,54-2-71,1 0-1,0 0 0,-1-1 1,1 0-1,0 0 0,0 0 0,0-1 1,0 0-1,0 0 0,0-1 0,0 1 1,1-1-1,0-1 0,-1 1 0,-6-7 1,9 7-12,0-1-1,0 1 1,0-1 0,1 0 0,0 0 0,0 0 0,0 0 0,0 0 0,0 0 0,1-1 0,0 1-1,0 0 1,0-1 0,0 1 0,1-1 0,0 1 0,0-1 0,0 0 0,0 1 0,1-1 0,0 1-1,1-7 1,1 3 17,0 1 0,0-1-1,1 0 1,0 1-1,0 0 1,0 0 0,1 0-1,0 1 1,1-1-1,0 1 1,0 0 0,0 1-1,0 0 1,1 0 0,0 0-1,0 1 1,0-1-1,1 2 1,-1-1 0,9-2-1,6-2 24,1 1 0,-1 1-1,1 0 1,0 2 0,47-3 0,-48 7-78,-1 0 1,1 2 0,0 0 0,-1 2 0,1 0-1,-1 1 1,0 1 0,36 16 0,-40-13-671,0 0 0,-1 1 0,0 0 0,-1 2 0,0 0 0,17 17 0,14 26-6747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1:14.28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389 0 13974,'0'0'777,"5"21"397,36 127 2459,47 188-115,-74-263-2879,-2 0 0,3 132 0,-14-197-607,-1 0 1,-1 1-1,1-1 0,-1 0 1,-1 0-1,0 1 1,0-1-1,0 0 1,-5 7-1,5-11-20,0-1 1,0 0-1,-1 1 0,1-1 1,-1-1-1,0 1 1,0 0-1,0-1 0,0 1 1,-1-1-1,1 0 1,-1 0-1,1 0 0,-1-1 1,0 1-1,0-1 0,1 0 1,-1 0-1,0 0 1,-6 0-1,-6 1-28,1-1 1,0 0-1,-1-1 0,1-1 1,-1 0-1,1-1 0,0-1 1,0-1-1,0 0 0,0 0 1,1-2-1,-1 0 0,1 0 1,1-2-1,-1 1 0,1-2 1,1 0-1,-1 0 1,2-1-1,-1-1 0,1 0 1,1 0-1,-17-25 0,10 12-14,2-2 1,0 1-1,2-2 0,1 0 0,1 0 0,1-1 0,1 0 1,2-1-1,1 0 0,1 0 0,-1-47 0,5 70 31,1 0-1,0 0 0,0 0 0,1 0 1,-1 0-1,1 0 0,1 0 0,-1 0 1,1 0-1,0 1 0,1-1 0,-1 1 0,5-7 1,-4 9 16,0-1-1,0 1 1,1 1 0,-1-1 0,1 0 0,0 1-1,0 0 1,0 0 0,0 0 0,0 0 0,0 1-1,1-1 1,-1 1 0,0 0 0,1 0 0,-1 1 0,1 0-1,6 0 1,2-1 64,0 2 0,-1 0-1,1 1 1,0 0 0,-1 1 0,0 0 0,1 1-1,-1 0 1,0 1 0,12 7 0,14 10 327,57 43 0,-78-53-331,461 366-1429,-368-274-2231,-24 4-4728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1:15.60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395 1 12070,'0'0'1099,"9"17"-379,36 77 739,-4 1 1,-4 3-1,38 161 0,-70-238-1379,-2 0 0,0-1 0,-1 2 0,-1-1-1,-1 0 1,-1 0 0,-6 33 0,5-46-60,0 0 0,0-1 0,-1 1 0,0-1 0,-1 1 1,0-1-1,0 0 0,0 0 0,-1-1 0,0 1 0,0-1 1,-1 0-1,1 0 0,-1-1 0,-1 0 0,1 0 0,-1 0 0,0-1 1,0 0-1,0 0 0,0-1 0,-12 4 0,6-2-3,-1-1 0,1 0 0,-1-1 0,0 0 0,-1-1 0,1-1 0,0 0 0,-1-1 0,1 0 0,0-1-1,0-1 1,0 0 0,0-1 0,0-1 0,0 0 0,0-1 0,1 0 0,0-1 0,0-1 0,1 0 0,0 0 0,0-1 0,1-1 0,-1 0-1,-10-13 1,8 7 5,2-1 0,-1-1 0,2 0-1,0-1 1,2 0 0,0-1-1,0 0 1,2 0 0,1-1-1,0 1 1,1-1 0,1-1-1,1 1 1,0-23 0,2 37 13,1 0 0,0 0 0,1 0 0,-1 0 0,1 0 0,0 0 0,1 0 0,-1 1 0,1-1 0,0 0 0,0 1 0,5-7 0,-5 9 15,1-1 0,0 1 0,0 0 0,1 0 0,-1 0-1,1 1 1,-1-1 0,1 1 0,0 0 0,0 0 0,0 0-1,0 1 1,0-1 0,0 1 0,0 0 0,1 0 0,6 0 0,7-1 107,1 2 0,-1 0 0,1 1 0,-1 0 0,0 2 0,1 0 0,-1 1 0,0 1 1,-1 1-1,22 9 0,18 12 247,88 54 1,111 96-1028,-101-44-4824,-82-56-4042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1:16.46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456 0 5907,'0'0'8067,"4"25"-6567,56 258 1352,-54-258-2558,-2 1-1,-1-1 1,0 1 0,-3 38 0,0-55-190,-1 0 0,0-1 0,-1 1 1,0 0-1,-1-1 0,1 0 1,-2 1-1,1-1 0,-1 0 0,0-1 1,-1 1-1,0-1 0,0 0 0,0 0 1,-1 0-1,-10 9 0,1-5-23,0-2-1,-1 1 1,1-2-1,-2 0 1,1-1 0,-1-1-1,0 0 1,0-1-1,-1-1 1,0-1-1,1 0 1,-1-1 0,0-1-1,-36-3 1,47 2-69,-1-1 1,1 0 0,-1 0-1,1-1 1,0 0 0,0 0-1,0-1 1,0 0 0,0 0-1,0-1 1,1 0 0,-1 0-1,1 0 1,0-1 0,1 0-1,-1 0 1,1 0 0,0-1-1,0 1 1,0-2 0,1 1-1,-7-13 1,6 8-3,0-1 0,1 1 0,0-1 0,1 0 0,0 0 0,1 0 0,0 0 0,1-1 1,0 1-1,1 0 0,1-1 0,0 1 0,4-18 0,-4 24-1,1-1 1,1 1-1,-1 0 1,1 0-1,0 0 0,0 1 1,1-1-1,0 1 1,0-1-1,0 1 0,1 0 1,-1 1-1,1-1 1,0 1-1,1 0 0,-1 0 1,1 1-1,-1-1 1,1 1-1,0 1 0,1-1 1,-1 1-1,0 0 1,0 0-1,12-1 0,7-1 64,0 1 0,0 1-1,1 1 1,-1 2 0,36 4-1,-22 1-12,0 2 0,-1 1-1,49 20 1,112 54-1237,-77-30-3042,-48-23-3403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1:18.22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280 1 13238,'0'0'1422,"21"21"926,-9-9-1950,7 6-41,-1 1-1,0 0 1,-2 2 0,0 0-1,-1 0 1,17 35-1,-17-25-176,-2 0 0,-1 1-1,-1 0 1,-2 1-1,-1 0 1,-2 1-1,-1 0 1,-2 0-1,-1 45 1,-3-75-144,0 0-1,0 0 1,0 0 0,0 0 0,-1 0 0,0 0-1,1-1 1,-1 1 0,-1-1 0,1 1-1,-1-1 1,1 0 0,-1 0 0,0 0-1,0 0 1,0 0 0,0-1 0,-1 1 0,1-1-1,-1 0 1,0 0 0,1 0 0,-1-1-1,-7 3 1,-6 1 15,0 0-1,0-1 1,0-1 0,-28 2-1,19-3-31,-1-1 0,0-1 0,1-1 0,-1-2 0,-45-9 1,64 10-3,1 0 0,-1 0 0,1-1 0,0 0 0,0 0 1,0-1-1,1 0 0,-1 0 0,1 0 0,0-1 1,0 0-1,0 0 0,1-1 0,0 0 0,0 1 1,0-2-1,1 1 0,0 0 0,0-1 0,0 0 1,1 0-1,0 0 0,1 0 0,-4-12 0,5 14-11,0 0-1,0 1 1,1-1-1,-1 0 1,1 1-1,0-1 0,0 0 1,0 0-1,1 1 1,0-1-1,0 0 1,0 1-1,0-1 0,1 1 1,0-1-1,0 1 1,0 0-1,0 0 1,1 0-1,0 0 0,-1 0 1,1 0-1,1 1 1,-1-1-1,0 1 1,1 0-1,0 0 0,0 0 1,0 1-1,0-1 1,0 1-1,0 0 1,9-3-1,3 0 13,-1 1-1,1 1 1,1 0 0,-1 1 0,0 0-1,1 2 1,-1 0 0,29 3 0,-16 2-17,-2 1 1,1 1-1,-1 1 1,0 2-1,0 0 1,28 17-1,1 5-1564,85 64-1,-51-24-3574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1:19.02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521 1 14134,'0'0'254,"7"27"821,-2-6-747,7 29 894,12 93 0,-22-119-942,0 1 1,-1 0-1,-1-1 1,-2 1-1,-6 35 0,6-50-148,-1 0 0,-1-1 0,0 1 0,0-1 0,0 0 0,-1 0 0,-1-1 0,1 1-1,-1-1 1,-1 0 0,1-1 0,-2 0 0,1 0 0,-1 0 0,0-1 0,-10 7-1,0-3 11,-1 0 0,0-1-1,0-1 1,-1-1-1,-1-1 1,1 0 0,-1-2-1,0 0 1,0-2-1,0 0 1,0-1 0,0-1-1,-37-5 1,51 4-129,0 0-1,1-1 1,-1 0 0,0 0 0,1-1 0,0 1 0,0-1 0,-1-1-1,2 1 1,-1-1 0,0 0 0,1-1 0,0 1 0,0-1 0,0 0-1,1 0 1,-1-1 0,1 1 0,0-1 0,1 0 0,0 0-1,-1 0 1,2 0 0,-1-1 0,1 1 0,0-1 0,0 0 0,1 1-1,0-1 1,0-11 0,0 6-6,1-1 0,0 0-1,1 1 1,0-1 0,1 1-1,0-1 1,1 1 0,1 0-1,0 0 1,0 0 0,1 0-1,1 1 1,0 0 0,0 0 0,1 0-1,9-10 1,-4 9 0,0 1 0,0 0 0,1 1 0,1 0-1,0 1 1,0 1 0,1 0 0,0 1 0,0 0 0,0 1 0,1 1 0,0 1 0,0 0-1,1 1 1,-1 1 0,1 0 0,20 1 0,-14 1-70,-1 2 0,1 0 0,-1 2 0,0 0 0,0 2-1,-1 0 1,1 1 0,-1 2 0,-1 0 0,0 1 0,0 1 0,23 17 0,-19-11-1178,-2 1 0,0 2 0,-1 0 0,-1 1 0,25 35 0,4 27-7972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1:19.77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477 0 11045,'0'0'155,"2"17"669,11 50 890,-2-17-609,6 87 0,-16-125-960,-1 0-1,0 0 1,0 0 0,-1 0 0,-1 0-1,0 0 1,-1 0 0,0 0 0,-1 0-1,0-1 1,-1 0 0,-12 21-1,5-16 56,-1 0 0,-1-1 0,0-1 0,-1-1 0,-1 0 0,0 0 0,-1-2 0,-32 17-1,36-21-140,-1-1-1,0 0 0,0-1 0,0-1 1,0 0-1,-1-1 0,0 0 0,0-1 0,0-1 1,1-1-1,-1 0 0,-25-3 0,35 1-36,0 1-1,-1-1 1,1-1-1,0 1 1,0 0-1,1-1 1,-1 0-1,0-1 1,1 1-1,0-1 1,0 1-1,0-1 1,0 0-1,0-1 1,1 1-1,0-1 1,0 1-1,0-1 1,1 0-1,-1 0 1,1-1-1,0 1 1,1 0-1,-1 0 1,1-1-1,-1-7 1,0 1-2,0-1 0,1 0 0,1 1 1,0-1-1,0 0 0,2 1 0,-1-1 1,2 1-1,-1-1 0,8-19 0,-3 17-6,0 1 0,1 1-1,1 0 1,0 0-1,0 0 1,1 1-1,1 1 1,0 0 0,1 0-1,0 1 1,0 1-1,1 0 1,0 0-1,1 1 1,0 1 0,0 1-1,30-10 1,-26 11-15,-1 0 0,1 2 0,0 0 1,0 1-1,0 1 0,0 0 0,0 1 1,0 2-1,0 0 0,0 0 0,0 2 1,-1 0-1,1 1 0,-1 1 0,25 11 0,-16-2-229,1 1 0,-2 1 0,0 1 0,-2 2 0,39 38 0,-36-29-1393,-1 1-1,22 35 1,15 40-7480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1:21.09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72 10085,'0'0'4490,"22"1"-3509,-8-1-811,150 9 1317,600 28 976,-778-41-2566,0 0 0,0-1 1,0-1-1,1 0 0,-1-1 0,1-1 1,1 0-1,0-1 0,0 0 1,1 0-1,-18-20 0,28 29 97,1-1-1,0 1 1,0 0 0,0 0 0,0 0-1,0-1 1,0 1 0,-1 0-1,1 0 1,0 0 0,0-1-1,0 1 1,0 0 0,0 0 0,0-1-1,0 1 1,0 0 0,0 0-1,0-1 1,0 1 0,0 0-1,0 0 1,0 0 0,0-1-1,0 1 1,0 0 0,0 0 0,1-1-1,-1 1 1,0 0 0,0 0-1,0 0 1,0-1 0,0 1-1,0 0 1,1 0 0,-1 0-1,0 0 1,0-1 0,0 1 0,1 0-1,-1 0 1,0 0 0,0 0-1,17-4-78,23 3 107,-35 1-48,-2 0 15,0-1 1,0 1 0,0 0-1,0 0 1,0 1-1,0-1 1,0 1 0,0-1-1,0 1 1,0 0 0,0 0-1,-1 0 1,1 1-1,0-1 1,3 3 0,-4-1 24,0-1 0,-1 1 0,1 0 1,-1 0-1,0-1 0,0 1 0,0 0 0,0 0 1,-1 0-1,1 0 0,-1 0 0,0 0 0,1 0 1,-1 0-1,-1 5 0,0-2 33,0 1-1,-1-1 1,1 1-1,-1-1 1,0 0-1,-1 0 1,0 0-1,0 0 1,0 0-1,-1-1 1,1 1 0,-1-1-1,-1 0 1,1 0-1,-1 0 1,0-1-1,0 0 1,0 0-1,-8 5 1,8-6-734,0 0-1,0 0 1,-1 0 0,0-1-1,1 0 1,-1 0 0,-10 2 0,-10-2-7835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1:37.42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294 0 6227,'0'0'13089,"-3"20"-12329,0 3-445,0-1 0,2 1 1,1 0-1,0 0 0,7 37 0,5 16 160,-3-1 0,-1 106 0,-8-176-462,0-1-1,0 1 1,-1 0 0,1 0-1,-1 0 1,0 0 0,-1 0 0,1-1-1,-1 1 1,0-1 0,0 1-1,0-1 1,-1 0 0,0 1-1,1-1 1,-1-1 0,-1 1-1,1 0 1,-1-1 0,1 1 0,-1-1-1,0 0 1,0-1 0,0 1-1,0-1 1,-1 1 0,1-1-1,-1 0 1,0-1 0,1 1-1,-1-1 1,0 0 0,0 0 0,0-1-1,1 1 1,-8-1 0,4 1-11,1-1 1,0 1 0,0-1 0,0 0-1,-1-1 1,1 0 0,0 0 0,0-1-1,0 1 1,0-2 0,0 1 0,1-1-1,-1 0 1,1 0 0,-1-1 0,1 1-1,0-1 1,1-1 0,-1 1 0,1-1 0,0 0-1,0-1 1,0 1 0,0-1 0,1 0-1,0 0 1,1 0 0,-1 0 0,-2-8-1,2 6-1,1 1-1,0-1 0,1 0 1,-1 0-1,1 0 0,1 0 1,0 0-1,0 0 0,0 0 1,1-1-1,0 1 0,3-15 1,-2 18 16,0 1 0,0 0 0,1-1 1,0 1-1,0 0 0,0 0 1,0 0-1,0 1 0,1-1 0,0 0 1,-1 1-1,1 0 0,1 0 1,-1 0-1,0 0 0,1 0 0,0 0 1,-1 1-1,1 0 0,0 0 0,0 0 1,0 0-1,1 1 0,-1-1 1,5 0-1,9-2 13,0 0 0,0 2 0,0 0 0,1 1 0,-1 1 1,0 0-1,1 1 0,-1 1 0,0 1 0,0 1 0,0 1 0,-1 0 1,1 1-1,-1 1 0,0 0 0,30 19 0,-41-21-260,-1-1-1,1 1 1,-1 0-1,0 0 1,-1 0-1,1 1 1,-1-1-1,0 1 1,-1 0-1,1 1 0,-1-1 1,0 0-1,-1 1 1,4 10-1,6 50-4862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1:39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246 1 8628,'0'0'9404,"7"24"-8467,59 192 306,-62-199-1109,0-1-1,-1 0 1,-1 1 0,-1 0-1,0-1 1,-1 1 0,-1 0 0,-5 32-1,5-42-105,-1 0-1,0 0 0,0 0 0,-1-1 0,0 1 1,0-1-1,0 1 0,-1-1 0,0 0 1,0-1-1,-1 1 0,1-1 0,-1 0 0,0 0 1,-1 0-1,1 0 0,-1-1 0,0 0 1,0 0-1,0-1 0,-1 0 0,1 0 1,-10 3-1,10-5 12,0 1 0,1-1 1,-1 0-1,0-1 0,1 1 1,-1-1-1,0-1 0,1 1 1,-1-1-1,0 0 0,1 0 1,-1 0-1,1-1 0,-1 0 1,1 0-1,0 0 0,0-1 0,0 1 1,0-1-1,0-1 0,0 1 1,1-1-1,0 1 0,0-1 1,0-1-1,0 1 0,0 0 1,1-1-1,0 0 0,0 0 1,-2-5-1,-4-7-22,1 0 0,1-1 1,0 1-1,2-1 0,0 0 1,1-1-1,1 1 0,-2-25 1,5 37-18,-1-9 5,0 1-1,1 0 1,1 0-1,4-25 1,-4 35 1,-1 1 0,1 0 1,0 0-1,1 0 0,-1 0 0,0 0 1,1 0-1,0 0 0,0 1 0,0-1 1,0 1-1,0-1 0,0 1 0,0 0 1,1 0-1,-1 0 0,1 0 0,0 0 1,0 0-1,-1 1 0,1-1 1,0 1-1,0 0 0,1 0 0,-1 0 1,5-1-1,3 1 18,0 1 0,1 0 1,-1 1-1,0 0 0,0 0 1,1 1-1,-1 1 0,0 0 1,-1 0-1,1 1 0,-1 0 1,1 1-1,-1 1 0,0-1 0,-1 1 1,0 1-1,0 0 0,0 0 1,9 11-1,-4-4-346,0 0 1,-1 1-1,-1 0 0,-1 1 1,0 1-1,-1-1 0,-1 2 1,0-1-1,-2 1 0,9 29 1,-4 41-5806,-11-74 5013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16.20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 38 11237,'0'0'13622,"-7"0"-10322,12 0-1333,723-13 674,-700 18-3568,-27-4 715,1-1-1,0 1 1,-1-1 0,1 1 0,0-1-1,-1 0 1,1 0 0,0 0 0,0 1-1,-1-2 1,1 1 0,0 0 0,0 0-1,-1-1 1,1 1 0,0 0 0,-1-1-1,1 0 1,0 1 0,-1-1 0,1 0-1,-1 0 1,1 0 0,-1 0 0,2-2-1,22-18-6067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1:42.64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249 1365 6835,'1'-1'10605,"2"-14"-10130,-5-13 58,-1 0-1,-2 0 1,-11-40 0,-2-13 38,-81-726 1526,80 615-1598,17 165-291,2 16-93,-1 0 0,0 0-1,-1 0 1,0 0 0,-1 0 0,-3-10-1,6 21-112,0-1 0,0 1-1,-1 0 1,1 0 0,0 0-1,0 0 1,0 0-1,0 0 1,0-1 0,0 1-1,0 0 1,0 0 0,0 0-1,0 0 1,0 0-1,-1 0 1,1 0 0,0 0-1,0-1 1,0 1 0,0 0-1,0 0 1,0 0 0,0 0-1,-1 0 1,1 0-1,0 0 1,0 0 0,0 0-1,0 0 1,0 0 0,-1 0-1,1 0 1,0 0-1,0 0 1,0 0 0,0 0-1,0 0 1,0 0 0,-1 0-1,1 0 1,0 0-1,0 0 1,0 0 0,0 1-1,0-1 1,0 0 0,-1 0-1,1 0 1,0 0-1,0 0 1,0 0 0,0 0-1,0 0 1,0 1 0,0-1-1,0 0 1,0 0-1,-7 13 128,-2 18 31,-8 85-109,11-69-9,-15 66 1,19-111-45,1-7-6,-2-19-19,1-33-14,2 38 44,3-60 32,-2 74-33,0 0 0,0 0 0,0-1 1,1 1-1,0 0 0,0 0 0,0 1 1,1-1-1,-1 0 0,1 1 0,0-1 1,4-4-1,-6 9-1,0 0 0,0-1 0,0 1 0,0 0 0,0-1 0,-1 1 0,1 0 0,0 0 0,0 0 0,0 0 0,0 0 0,0 0 0,0 0 0,0 0 0,0 0 0,0 1 0,0-1 0,-1 0 0,1 1 0,0-1 0,0 0 0,0 1 0,0-1 0,-1 1 0,1-1 0,0 1 0,0 0 0,-1-1 0,1 1 0,-1 0 0,1-1 0,0 1 0,0 1 0,21 24 35,-21-25-34,3 6-117,53 77 135,-34-37-2156,-10 1-3989,-12-2-4226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2:01.65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356 1 11557,'0'0'2095,"-18"6"-580,10-3-1383,0 0 0,0 0 1,0 0-1,0 1 0,1 1 1,-1-1-1,1 1 0,0 0 0,1 1 1,-1-1-1,1 1 0,0 1 0,0-1 1,1 1-1,0 0 0,0 0 1,1 1-1,-6 11 0,-9 26 348,2 0-1,1 2 1,3 0-1,1 0 1,3 1-1,2 0 1,-1 60 0,7-95-441,1 1 0,1-1 1,0 0-1,1 0 0,1 1 1,0-1-1,0-1 0,9 22 1,-9-29-35,0 0-1,0 1 1,0-1 0,1 0 0,0-1 0,0 1 0,0-1 0,0 0-1,1 0 1,0 0 0,0 0 0,0-1 0,0 0 0,0 0 0,1 0-1,-1-1 1,1 1 0,0-1 0,0-1 0,10 3 0,-5-3-1,0-1 0,0 0 1,0-1-1,0 0 0,0 0 1,0-1-1,-1 0 0,1-1 1,-1 0-1,0-1 0,1 0 1,-2-1-1,1 0 0,0-1 1,-1 1-1,0-2 0,11-10 1,15-13 14,-2-2-1,51-63 1,-71 80-25,45-56-46,57-93 0,-112 163 512,-7 11-245,-12 28 134,-198 348 1045,100-188-1243,-65 132-778,34-61-4663,42-85-5387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2:03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8836,'0'0'9391,"20"19"-8241,-18-17-1105,40 36 929,-3 2 0,59 76 0,-61-61-248,-3 1 1,-2 2-1,-2 1 1,42 124-1,-56-131-590,-3 0-1,-2 0 1,-2 2-1,-3-1 1,-2 1-1,-5 89 0,-3-106-183,-1-1-1,-2 0 1,-2 0-1,-1-1 1,-1 0-1,-31 61 1,18-50-754,-3-1-1,-1-2 1,-2 0-1,-45 47 1,-33 20-5508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2:04.32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223 42 6019,'0'0'9679,"-11"15"-9242,-36 46-138,46-59-259,0 0 0,0-1-1,0 1 1,-1 0 0,1-1-1,0 1 1,-1-1 0,1 0-1,-1 1 1,0-1 0,1 0-1,-1 0 1,0 0 0,0 0-1,0-1 1,0 1 0,0 0 0,0-1-1,0 1 1,0-1 0,0 0-1,0 1 1,0-1 0,0 0-1,0 0 1,0 0 0,0-1-1,0 1 1,0-1 0,0 1-1,0-1 1,0 1 0,0-1 0,1 0-1,-4-2 1,2 1-9,1 0 1,-1 0-1,1-1 1,0 1-1,0-1 1,0 0-1,0 0 1,0 1-1,1-1 1,-1 0-1,1-1 0,0 1 1,0 0-1,0 0 1,0 0-1,0-5 1,0-2-46,1 4 21,-1 1-1,1-1 0,0 0 1,0 1-1,1-1 0,1-9 0,-1 13 24,-1 1-1,1-1 1,0 1-1,0 0 0,0-1 1,0 1-1,0 0 0,0 0 1,0 0-1,0 0 1,0-1-1,0 2 0,0-1 1,1 0-1,-1 0 1,0 0-1,1 0 0,-1 1 1,1-1-1,-1 1 1,1-1-1,-1 1 0,1 0 1,-1-1-1,1 1 1,-1 0-1,1 0 0,-1 0 1,3 1-1,-1-1 36,-1 1 0,1 0 0,-1-1 0,1 1 0,-1 1 0,1-1 0,-1 0 0,0 0 0,0 1 0,0-1 0,0 1 0,0 0 0,0 0 0,0 0 0,0 0 0,-1 0 0,1 0 0,-1 0 0,1 0 0,-1 1 0,2 4 0,22 58 931,-23-60-919,3 12 25,0 0 0,-1 0 1,-1 1-1,0 0 0,-2 0 0,0-1 1,-1 1-1,-1 0 0,0 0 1,-5 20-1,4-30-184,0 0 1,-1 0-1,0-1 1,0 1-1,-1-1 0,0 0 1,0 0-1,-1 0 1,0 0-1,-7 8 1,6-10-252,0 0 0,0 0 1,0-1-1,0 0 1,-1 0-1,0 0 1,1-1-1,-1 0 1,-1 0-1,1-1 1,0 0-1,-14 2 0,-29-2-3970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2:04.77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695 1 14343,'0'0'1160,"0"17"740,1 47-842,2-20-575,-3 0-1,-2 0 1,-1 1-1,-17 74 0,18-109-428,-1 1-1,0-1 0,-1-1 0,0 1 1,-1 0-1,1-1 0,-2 0 0,0 0 1,0 0-1,0-1 0,-1 0 1,0 0-1,-1-1 0,0 0 0,0 0 1,0-1-1,-1 0 0,0 0 0,0-1 1,0 0-1,-1-1 0,0 0 0,0 0 1,0-1-1,0 0 0,-12 1 1,5-1 33,0-1-1,-1-1 1,1 0 0,0-1 0,-1-1 0,1-1 0,-25-5 0,36 6-62,0-1 0,1 0 0,-1 0-1,0 0 1,1-1 0,0 0 0,-1 0-1,1 0 1,1-1 0,-1 0 0,0 0 0,1 0-1,0 0 1,0-1 0,0 0 0,0 1 0,1-1-1,0-1 1,0 1 0,0 0 0,1-1-1,-1 1 1,1-1 0,-2-10 0,2 6-31,1 0-1,0-1 1,0 1 0,1 0 0,0-1-1,0 1 1,2 0 0,-1-1-1,1 1 1,1 0 0,-1 0 0,10-19-1,-10 24 5,1 0 0,0 0 0,0 0-1,0 1 1,1-1 0,-1 1-1,1 0 1,0 0 0,1 0-1,-1 0 1,1 1 0,-1 0 0,1-1-1,0 2 1,0-1 0,0 1-1,1 0 1,-1 0 0,1 0 0,-1 1-1,1 0 1,-1 0 0,1 0-1,10 0 1,-13 2 14,1-1 0,0 1 1,-1-1-1,1 1 0,0 0 0,-1 0 1,0 1-1,1-1 0,-1 1 0,0 0 0,1-1 1,-1 1-1,0 1 0,0-1 0,-1 0 0,1 1 1,0 0-1,-1-1 0,0 1 0,1 0 0,-1 0 1,0 0-1,-1 1 0,1-1 0,-1 0 0,1 1 1,-1-1-1,0 1 0,0-1 0,0 6 1,3 11 108,0 0 0,-2 1 1,0 40-1,-2-60-118,-1 9 27,0 0-1,-1 0 0,0 0 1,-1 0-1,0 0 1,0 0-1,-1-1 0,-1 1 1,1-1-1,-1 0 1,-1 0-1,0-1 0,0 0 1,0 0-1,-1 0 1,-1-1-1,1 0 0,-17 12 1,16-13-192,1-1 0,-1 0 1,0 0-1,0-1 0,-1 0 1,1 0-1,-1-1 0,0 0 1,0-1-1,0 0 0,0 0 0,0-1 1,0 0-1,-1-1 0,1 0 1,0 0-1,-1-1 0,1 0 1,0-1-1,0 0 0,-14-5 0,16 3-398,-1-1 0,1 0 0,0-1-1,1 0 1,-1 0 0,1 0 0,1-1-1,-1 0 1,1 0 0,0 0 0,0-1-1,1 0 1,-6-14 0,-24-63-5894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2:05.10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13302,'0'0'5074,"66"163"-3505,-44-72-1265,4 3-304,-1 4-368,-3 1-2833,0-5-5395</inkml:trace>
  <inkml:trace contextRef="#ctx0" brushRef="#br0" timeOffset="1">549 1431 18681,'0'0'224,"-80"163"1136,28-82 465,-6-6-1825,-8-11-64,0-18-2849,-7-24-4755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2:05.50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80 0 16392,'0'0'2537,"21"3"-2228,-7-2-290,-4 0-13,-1-1 1,0 2-1,0-1 1,0 1-1,0 0 1,0 1-1,0 0 1,-1 1-1,1-1 1,-1 2-1,0-1 1,0 1-1,11 10 1,1 2 0,-2 2 0,0 0-1,22 31 1,-34-43-2,-1 1-1,0 0 0,-1 0 1,0 1-1,0-1 0,-1 1 1,0 0-1,-1 0 0,0 0 0,0 0 1,-1 1-1,0-1 0,0 11 1,-2-16 14,0-1 0,0 1 1,0 0-1,0-1 1,-1 0-1,0 1 1,1-1-1,-1 0 1,0 0-1,0 0 1,-1 0-1,1 0 1,-1 0-1,1 0 1,-1-1-1,0 0 0,0 1 1,0-1-1,0 0 1,-1-1-1,1 1 1,0 0-1,-1-1 1,1 0-1,-1 0 1,-6 1-1,-8 3 55,0-1-1,0-2 1,0 1 0,-21-2-1,23 0 8,1-1 0,-1-1 0,1 0 0,0-2 0,0 1 0,-18-7 0,29 8-70,-1-1 0,1 0 1,-1 0-1,1 0 1,0-1-1,0 0 1,0 1-1,0-2 0,0 1 1,1 0-1,-1-1 1,1 1-1,0-1 0,0 0 1,0 0-1,1 0 1,0-1-1,-1 1 1,1-1-1,1 1 0,-1-1 1,1 1-1,-2-10 1,2 8-19,0 0 1,1 0 0,0-1-1,0 1 1,1 0 0,-1 0-1,2-1 1,-1 1-1,0 0 1,1 0 0,0 0-1,1 0 1,-1 1 0,1-1-1,7-10 1,-8 13 2,0 1 1,1-1-1,0 0 0,-1 1 1,1-1-1,0 1 1,0 0-1,0 0 0,0 0 1,1 0-1,-1 1 0,0-1 1,1 1-1,-1 0 0,1 0 1,0 0-1,-1 0 1,1 1-1,0 0 0,-1-1 1,1 1-1,0 0 0,-1 1 1,1-1-1,0 1 0,-1 0 1,1 0-1,-1 0 1,7 2-1,-5 0 30,-1-1 0,1 1 0,0 0 0,-1 0 0,0 1 0,0-1 0,0 1 0,0 0 0,-1 0 0,1 0 0,-1 0 0,0 1 0,0-1 0,3 8 0,4 9 355,14 45-1,-22-60-323,14 54 297,-2 1-1,-3 0 0,-3 1 0,-3 0 0,-4 106 0,-2-148-332,0 0 0,-2-1-1,0 1 1,-2-1 0,0 0 0,-15 36 0,15-43-322,-2-1 0,1 1 1,-1-1-1,-15 18 0,16-23-374,0 0 0,0 0 0,-1 0 0,0 0 0,0-1 0,-1 0 0,-13 6 0,-26 3-8145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2:05.84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249 57 14887,'0'0'5589,"-18"7"-4989,-56 22-119,73-28-470,0-1 1,-1 1 0,1-1 0,-1 1-1,1-1 1,-1 0 0,1 0 0,-1 0 0,0 0-1,1 0 1,-1 0 0,1 0 0,-1 0 0,1 0-1,-1-1 1,1 1 0,-1-1 0,1 1-1,-1-1 1,1 1 0,0-1 0,-1 0 0,1 0-1,0 0 1,-1 0 0,1 0 0,0 0 0,0 0-1,0 0 1,0 0 0,0-1 0,0 1-1,0 0 1,1-1 0,-1 1 0,0 0 0,1-1-1,-1 1 1,1-1 0,-1-1 0,0-1-24,0 1 0,0-1 1,1 0-1,-1 1 1,1-1-1,0 0 0,0 1 1,0-1-1,0 0 0,1 1 1,0-1-1,-1 1 0,3-6 1,-2 8 14,0 0 0,-1 0 0,1 1 0,0-1 0,0 0 0,0 0 0,0 1 1,0-1-1,0 0 0,0 1 0,0-1 0,0 1 0,1 0 0,-1-1 0,0 1 0,0 0 0,0-1 1,0 1-1,1 0 0,-1 0 0,0 0 0,0 0 0,0 0 0,1 0 0,-1 1 0,0-1 0,0 0 1,0 1-1,0-1 0,0 1 0,0-1 0,2 2 0,1-1 47,0 1 1,-1 0-1,0 0 0,1 0 0,-1 1 1,0-1-1,0 1 0,4 5 1,0 1 11,-1 0 1,-1 1 0,1 0-1,-2 0 1,1 1 0,-2-1-1,1 1 1,-1 0 0,-1 0 0,0 0-1,-1 0 1,0 0 0,0 1-1,-1-1 1,-1 0 0,0 0-1,-1 0 1,0 1 0,0-1 0,-1-1-1,0 1 1,-1 0 0,-10 19-1,5-17-570,0 0-1,-1 0 0,-1-1 0,0 0 0,0-1 1,-1 0-1,0-1 0,-1 0 0,-25 14 1,-23 2-4799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2:06.20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55 242 14759,'0'0'1603,"3"-21"1057,14-72-224,-14 86-2317,0 1-1,1-1 1,-1 0 0,1 1 0,1 0-1,-1 0 1,1 0 0,0 1 0,0 0 0,1 0-1,-1 0 1,1 0 0,0 1 0,1 0-1,-1 0 1,1 1 0,-1-1 0,14-3-1,-18 6-101,9-3 26,1-1 1,0 1-1,0 1 1,0 0-1,0 1 1,1 0-1,-1 1 0,1 1 1,-1 0-1,16 1 1,-23 0-43,-1-1 1,1 1-1,0 0 1,-1 0 0,1 1-1,0-1 1,-1 1-1,0 0 1,1 0-1,-1 1 1,0-1-1,0 1 1,0 0-1,-1 0 1,1 0 0,-1 0-1,0 1 1,1 0-1,-1-1 1,-1 1-1,1 0 1,-1 0-1,1 1 1,-1-1 0,-1 0-1,1 1 1,0-1-1,0 8 1,0-3 23,-1-1-1,0 1 1,0 0 0,-1-1 0,0 1-1,-1-1 1,0 1 0,0-1 0,-1 1 0,0-1-1,-1 0 1,1 0 0,-2 0 0,1 0-1,-1 0 1,-7 10 0,-3 0 247,-1 0 0,-1-1 1,0 0-1,-36 26 0,-41 25 878,67-51-950,0 0 0,2 2 0,0 1 0,1 0 0,-33 41 0,53-57-374,0 1 0,1-1 1,-1 1-1,1 0 0,0 0 0,0 0 0,1-1 0,0 2 0,-2 6 0,3 48-4930,6-11-2160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2:06.58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1120 1709 11669,'0'0'15303,"11"47"-15303,-11-79-1712,-30-11-3395,-10-8-6610</inkml:trace>
  <inkml:trace contextRef="#ctx0" brushRef="#br0" timeOffset="1">176 0 17144,'-77'119'768,"22"52"1073,18 38 1024,30 19-1280,14 11-993,63-4-336,21-2-256,23-9-1104,10-19-2562,-3-21-8515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17.96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864 1 13830,'0'0'10189,"-20"4"-8954,16-3-1188,-5 0 50,1 1 1,0 0-1,0 0 0,0 1 1,0 0-1,0 1 1,1-1-1,-1 1 0,1 1 1,0-1-1,0 1 0,1 1 1,-1-1-1,1 1 1,1 0-1,-1 0 0,1 1 1,-7 10-1,-1 8 209,0 1 0,2 1 0,1 0 0,0 1 0,3-1 0,0 2 0,2-1 0,1 1 0,-1 55 0,5-82-304,0 1 1,0-1-1,0 0 0,0 0 1,0 1-1,1-1 0,-1 0 1,1 0-1,0 1 0,0-1 1,0 0-1,0 0 0,0 0 1,0 0-1,0 0 0,0 0 0,1-1 1,-1 1-1,1 0 0,0-1 1,-1 1-1,4 1 0,-1-1-9,-1 0-1,1-1 1,0 1-1,0-1 1,0 0 0,-1-1-1,1 1 1,0 0-1,0-1 1,0 0-1,0 0 1,4-1-1,5 0-26,0-2 0,0 1 0,0-2 0,-1 1 0,1-2 0,22-11-1,-20 8 13,0-1 0,-1 0 0,0-1 0,0-1 0,-1 0 0,-1-1-1,0 0 1,0-1 0,18-26 0,-69 92 421,-2-1 1,-54 52-1,88-96-345,-1 0 0,0-1-1,0 0 1,-1-1 0,0 0 0,0 0 0,-1-1 0,1 0-1,-1 0 1,-15 4 0,8-5 15,0-1-1,0 0 1,0-1-1,0-1 0,-32-2 1,39-1-20,-1 0 0,1-1 0,-1 0 1,1-1-1,0 0 0,0 0 0,0-1 0,1-1 1,-1 1-1,1-1 0,1-1 0,-12-10 0,-49-31 171,67 48-220,1-1 0,0 1 0,0 0 0,0-1 0,0 1 0,0 0 0,0 0 0,0 0 0,0 0 0,-1 0 0,1 0 0,0 0 0,0 0 0,0 0 0,0 0 0,0 1 0,-1-1 0,1 0 0,0 1 0,0-1 0,0 1 0,0-1 0,0 1 0,0-1 0,0 1 0,1 0 0,-1 0 0,0-1 0,0 1 0,0 0 0,-1 2 0,-19 34 0,17-27 0,-28 61 0,-39 133 0,47-126 0,-53 116 0,69-177 9,4-8-27,0 0 0,-1 0-1,0 0 1,0-1 0,-1 1 0,0-1 0,-12 12 0,17-25-1143,3-10-1117,2 0-1,-1 1 1,12-27-1,-6 14-1324,27-81-13549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2:07.81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18 683 18745,'0'0'3684,"0"-18"-1334,-10-230-784,10 247-1564,-8-176 252,9 158-238,0-1 0,1 1 0,1-1 0,0 1 0,2 0 0,13-36 1,-15 49-18,1-1 1,-1 0-1,1 1 1,0 0-1,1 0 1,7-9 0,-10 14-1,-1 0 0,0-1 0,1 1 1,-1 0-1,1 0 0,0 0 1,-1 0-1,1 0 0,0 0 1,0 0-1,0 1 0,0-1 1,-1 1-1,1-1 0,0 1 1,0 0-1,0-1 0,0 1 1,0 0-1,0 1 0,0-1 1,0 0-1,0 0 0,0 1 1,0-1-1,0 1 0,-1 0 1,1-1-1,0 1 0,2 1 1,7 7 28,-1 1 1,-1-1 0,1 2 0,-1-1 0,-1 1 0,0 0 0,-1 1-1,10 18 1,-12-21 16,115 234 794,23 36-1313,-131-260-102,1-1-1,17 20 0,5-7-1884,5-12-3502,-17-16-3046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2:08.15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1 123 16023,'0'0'5315,"139"15"-4035,-81-15-767,16-2-305,10-19-80,7-5-128,1-4-721,-15 0-1936,-23 1-4130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2:08.48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 1 10901,'0'0'6755,"-8"112"-4034,16-63-1120,14 6-977,7 7-239,4 4-177,7 2-160,0 1 0,-3-3-48,3-8-769,-7-16-2800,-4-23-3571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2:08.8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19817,'0'0'763,"1"22"166,4 40-210,3-1 0,3 0 0,2 0 1,22 60-1,-28-104-649,0 0 1,1 0 0,1 0-1,0-1 1,2-1-1,-1 0 1,23 23-1,-30-34-67,0-1-1,0 0 1,1 0-1,-1-1 1,1 1-1,0-1 1,0 0-1,0 0 1,0 0-1,0 0 1,0-1-1,0 1 1,1-1-1,-1 0 1,0-1-1,1 1 1,-1-1-1,1 0 1,-1 0-1,1 0 1,-1-1-1,0 1 1,1-1-1,-1 0 0,1 0 1,-1-1-1,0 1 1,0-1-1,0 0 1,0 0-1,0 0 1,0-1-1,-1 1 1,1-1-1,-1 0 1,0 0-1,4-4 1,18-20-430,-2-2 0,-1 0 0,-1-1 0,-1-1 0,28-64 1,-40 75 390,1-1-65,-6 19 556,-2 8 627,-4 23-668,-2 1 0,0-1 0,-2-1 1,-17 46-1,-1 9 10,-6 39-233,-20 165 1,41-114-5922,10-146-1839</inkml:trace>
  <inkml:trace contextRef="#ctx0" brushRef="#br0" timeOffset="1">999 538 19753,'0'0'592,"114"-22"2226,-34 9-1362,12 0-879,3-1-193,-4 1-384,-3 2 0,-18 2-1169,-16 9-1232,-21 0-2385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2:09.19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1097 20521,'0'0'3778,"157"49"-3186,-83-49-576,2-25-16,5-10-1360,-8-5-625,0-7-672,-7-4-2978</inkml:trace>
  <inkml:trace contextRef="#ctx0" brushRef="#br0" timeOffset="1">977 0 20169,'0'0'1633,"44"137"-96,-19-54-561,16 9-416,-1 6-175,-4 4-257,1 7-64,-11-4-64,-5-5-1137,-10-23-3697,-7-30-8996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2:09.5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101 0 19065,'0'0'3345,"-13"23"-1619,0-2-1335,3-6-203,0 1 0,2 0 1,0 1-1,0 0 0,2 0 1,0 1-1,-5 25 0,8-27-148,1-1 0,1 0 0,0 1 0,1-1 0,0 1 0,6 27 0,-5-38-59,0 0 1,1-1-1,-1 1 1,1 0 0,0-1-1,1 1 1,-1-1-1,1 0 1,0 0-1,0 0 1,0 0-1,0 0 1,1 0 0,-1-1-1,1 0 1,0 0-1,0 0 1,0 0-1,1-1 1,-1 1 0,1-1-1,-1 0 1,1 0-1,7 1 1,12 1-581,0 0-1,0-2 1,0-1 0,26-2-1,-13 1-421,-36 0 1034,0 0 0,0 0-1,0 0 1,0 0 0,0 0 0,0 0 0,0 1-1,0-1 1,0 0 0,0 1 0,0-1 0,0 1-1,0-1 1,0 1 0,-1-1 0,1 1 0,0 0 0,0-1-1,-1 1 1,1 0 0,0 0 0,-1-1 0,1 1-1,-1 0 1,1 0 0,-1 0 0,1 0 0,-1 1-1,1 2 132,0 0 0,0-1 0,0 1 0,-1 0 0,0 0 0,0 0 0,-1 7 0,-1 4 460,-1 0 0,0 0-1,-7 16 1,-14 30 1046,16-46-1283,1 0 0,1 1 0,0 0 0,1 1 0,1-1 0,1 1 0,0 0 0,1 0 0,0 32 0,3-45-343,0-1 0,0 0-1,0 1 1,1-1 0,-1 0 0,1 0 0,0 0 0,0 0 0,0 0 0,0 0 0,0 0 0,1-1 0,-1 1 0,1-1 0,0 1 0,0-1 0,0 0 0,0 0 0,0-1 0,0 1 0,0-1 0,1 1 0,-1-1 0,0 0 0,1 0 0,-1-1 0,1 1 0,3 0 0,6 1-50,-1-1 1,0 0 0,0-1 0,0 0 0,0 0-1,1-2 1,14-2 0,-17 0-250,1 1 0,-1-2 0,0 1 0,0-1 0,-1-1 0,1 0-1,-1 0 1,10-9 0,-10 6-875,1 0-1,-1 0 1,12-18-1,8-23-5924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57.88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315 1 8980,'0'0'6072,"28"25"-4540,-4-4-1158,30 28 691,77 90 1,-61-53-386,-5 3 0,82 144 1,-142-224-662,1 1 1,-2-1-1,1 1 1,-1 0-1,0 0 1,-1 0 0,0 0-1,-1 1 1,0-1-1,-1 1 1,0 16-1,-1-24-16,-1 0-1,0 0 1,1-1-1,-2 1 0,1 0 1,0 0-1,0-1 0,-1 1 1,1-1-1,-1 1 0,0-1 1,0 0-1,0 0 1,0 0-1,0 0 0,0 0 1,-1 0-1,1 0 0,-1-1 1,1 1-1,-1-1 1,0 0-1,1 0 0,-1 0 1,0 0-1,0 0 0,-5 0 1,-10 3-54,0-1 0,0 0 0,-23-1 0,37-2 44,-17 1-36,0-1 0,-1-1 0,1-1 0,-1-1 0,1-1-1,0 0 1,1-2 0,-1 0 0,1-2 0,0 0 0,1-1 0,0-1-1,0-1 1,1-1 0,0 0 0,-21-21 0,-10-14-974,48 46 857,14 27 21,-7-12 234,0 0 0,-1 1-1,0 0 1,-1 0 0,-1 0-1,0 0 1,-1 1 0,-1-1-1,-1 27 1,-1-32-24,0-1-1,0 0 0,-1 0 1,0 0-1,-1 0 1,0 0-1,-1-1 1,0 1-1,0-1 0,0 0 1,-1 0-1,-1 0 1,1-1-1,-1 0 1,0 0-1,-1 0 0,-10 8 1,6-7 99,0 0 1,0-1 0,-1 0-1,0-1 1,0-1-1,-1 0 1,-15 5-1,23-9-101,1 0-1,0 0 0,0 0 0,-1 0 0,1-1 1,-1 0-1,1 0 0,0 0 0,-1 0 0,1-1 0,0 1 1,-1-1-1,1 0 0,0-1 0,0 1 0,0-1 1,0 0-1,0 0 0,0 0 0,0 0 0,0-1 0,1 1 1,-1-1-1,1 0 0,-6-6 0,3-2-12,-1 0 1,2-1-1,-1 0 0,2 1 0,-1-2 0,2 1 0,-1 0 0,2-1 1,0 0-1,-1-19 0,1 4 28,2-1 1,1 0-1,8-51 0,-2 54-97,1 0 1,0 1-1,2 0 0,1 0 0,1 1 0,1 0 0,1 1 0,22-26 0,-7 12-34,2 1 0,2 1 0,66-55 0,-86 80-123,2-1-1,-1 2 0,29-15 1,-40 22-49,0 1 1,0-1 0,1 1 0,-1 0 0,0 0 0,1 0 0,-1 0 0,0 0 0,1 1 0,-1 0 0,1-1 0,-1 1 0,1 1 0,-1-1 0,1 0 0,-1 1 0,0 0-1,1 0 1,-1 0 0,0 0 0,1 0 0,-1 1 0,0-1 0,0 1 0,4 3 0,14 25-4918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58.2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454 0 14006,'0'0'2388,"-12"26"-656,-28 64-168,-39 127 1,62-153-1135,-1 7 161,-28 69-1,39-122-537,-1 0 1,0-1-1,-2 0 1,0 0-1,0-1 0,-2-1 1,0 0-1,-27 27 1,-4-14-130,42-28-21,-1 1 1,1 0-1,0-1 0,-1 1 1,1-1-1,0 1 0,-1-1 0,1 0 1,-1 1-1,1-1 0,-1 0 0,1 0 1,-1 0-1,1 0 0,0 0 1,-1 0-1,1-1 0,-1 1 0,1 0 1,0-1-1,-1 1 0,1-1 0,0 0 1,-1 1-1,1-1 0,0 0 1,0 0-1,-1 0 0,1 0 0,0 0 1,0 0-1,0 0 0,-1-1 0,-3-9-1594,1 0 0,0 0 0,1-1 0,0 1 0,-3-24 0,6 30 1115,-11-67-8316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58.58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13574,'0'0'3154,"125"91"-1073,-52-24-673,11 9-527,0 3-401,0 2 80,-7-2-256,-11 0-304,-8-8 0,-10-7-1104,-11-13-1874,-19-17-4017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58.98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10805,'0'0'6189,"28"21"-4889,-22-16-1180,47 37 1069,-2 3 0,64 70 0,324 399 1564,-423-496-2730,2 3-2,28 41-1,-42-57-15,-1-1-1,-1 1 1,1 0-1,-1 0 1,0 0-1,0 1 1,0-1-1,-1 0 1,0 1-1,0-1 1,0 1-1,-1-1 1,1 1-1,-1-1 1,-1 7-1,0-10-7,0 0 0,0 0 1,1 0-1,-1 0 0,-1 0 0,1-1 0,0 1 1,0 0-1,-1-1 0,1 1 0,-1 0 1,1-1-1,-1 0 0,0 1 0,0-1 0,0 0 1,1 0-1,-1 0 0,0 0 0,0 0 0,0-1 1,0 1-1,-1-1 0,-2 1 0,-57 5-264,53-5 199,-7 0-69,0-1 0,0-1 1,0 0-1,0-1 0,0 0 1,1-2-1,-1 0 0,1 0 1,0-1-1,0-1 1,0-1-1,1 0 0,-25-17 1,-65-60-2524,103 84 2666,1-1 1,-1 1-1,1-1 0,0 1 1,-1 0-1,1-1 1,-1 1-1,1 0 0,-1 0 1,1-1-1,-1 1 0,1 0 1,-1 0-1,1 0 1,-1-1-1,1 1 0,-1 0 1,1 0-1,-1 0 1,1 0-1,-1 0 0,1 0 1,-1 0-1,0 0 1,1 0-1,-1 1 0,1-1 1,-1 0-1,1 0 1,-1 0-1,1 1 0,-1-1 1,1 0-1,-1 0 1,1 1-1,0-1 0,-1 0 1,1 1-1,-1-1 0,1 1 1,0-1-1,-1 0 1,1 1-1,0-1 0,0 1 1,-1-1-1,1 1 1,0-1-1,0 1 0,0-1 1,-1 1-1,1 0 1,-9 41 487,5-19-177,1-14-176,0-1 0,-1 0-1,0 0 1,0 0 0,0-1 0,-1 0 0,0 1 0,-1-2 0,-8 10 0,11-13-16,0 0 0,0-1 1,0 1-1,0-1 0,0 0 1,0 0-1,-1 0 0,1-1 0,-1 1 1,1-1-1,-1 0 0,0 0 0,0 0 1,1 0-1,-1-1 0,0 1 0,0-1 1,0 0-1,1 0 0,-1 0 0,0-1 1,0 1-1,0-1 0,-4-2 0,5 1-58,-1 0 0,1 0 0,0 0 0,0-1-1,0 1 1,1-1 0,-1 0 0,1 0 0,-1 0 0,1 0-1,0 0 1,0-1 0,0 1 0,1-1 0,-1 1-1,1-1 1,0 1 0,-2-8 0,-1-6 24,1-1 0,-3-31-1,5 29-125,1 0-1,0 0 0,2 0 0,0 1 0,1-1 0,1 0 0,1 1 0,1 0 1,0 0-1,2 0 0,0 1 0,1 0 0,1 1 0,0 0 0,1 0 1,1 1-1,18-18 0,-21 23-469,0 1 1,1 0-1,1 1 0,0 0 1,0 0-1,1 1 0,-1 0 1,2 1-1,-1 1 0,1 0 1,0 1-1,24-7 0,12 9-4830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18.32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480 0 22634,'0'0'5939,"33"72"-21882</inkml:trace>
  <inkml:trace contextRef="#ctx0" brushRef="#br0" timeOffset="1">817 1737 27373,'0'0'80,"-198"126"1040,96-60 33,-4 1-1009,3-4-144,12-9-753,14-18-1632,7-29-1200,1-10-2914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59.32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227 0 19849,'0'0'256,"8"119"192,-8-46 1505,0-1-624,0-5-993,-4-6-208,-11-11-32,-3-10-16,-8-10-80,1-13-176,-8-13-1409,0-4-1296,-7-27-2705,-1-22-8501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59.67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6 6163,'0'0'13174,"106"-6"-11173,-40 38-497,11 15-623,-4 8-369,0 7-336,-7 4-64,-8 5-112,-7 3-336,-3-3-1617,-8-5-1985,-14-15-2721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59.99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3810,'0'0'12622,"20"10"-9765,8 5-2167,-1 1 1,-1 2-1,0 0 1,40 39-1,224 244 2537,-213-212-2780,102 153 1,-175-237-441,19 32 26,25 49 0,-43-76-24,-1 1 1,0-1 0,-1 0-1,0 1 1,0 0 0,-1 0-1,-1 0 1,0 0-1,0 0 1,-1 13 0,-1-22-5,1 0 1,-1 0-1,1 0 1,-1 0 0,0 0-1,0 0 1,0 0-1,0 0 1,0-1-1,0 1 1,0 0-1,-1-1 1,1 1 0,0-1-1,-1 0 1,0 1-1,1-1 1,-1 0-1,0 0 1,1 0 0,-1 0-1,0 0 1,0 0-1,0-1 1,0 1-1,-4 0 1,-5 2 7,-1-1 1,0-1-1,-18 0 0,17 0-22,-9-1-82,-1 0-1,1-1 0,0-1 1,0-2-1,0 0 0,0-1 1,1-1-1,-1-1 0,2-1 1,-1-1-1,1 0 0,0-2 0,1 0 1,0-2-1,1 0 0,1-1 1,0 0-1,-16-19 0,32 32 82,1 1 0,0 0-1,0-1 1,0 1 0,0-1-1,-1 1 1,1 0 0,0-1 0,0 1-1,-1 0 1,1-1 0,0 1-1,-1 0 1,1 0 0,0-1-1,-1 1 1,1 0 0,-1 0-1,1-1 1,0 1 0,-1 0 0,1 0-1,-1 0 1,1 0 0,0 0-1,-1 0 1,1 0 0,-1 0-1,1 0 1,-1 0 0,1 0-1,0 0 1,-1 0 0,1 0 0,-1 0-1,1 0 1,0 0 0,-1 0-1,1 1 1,-1-1 0,1 0-1,0 0 1,-1 1 0,1-1-1,0 0 1,-1 0 0,1 1 0,0-1-1,-1 0 1,1 1 0,0-1-1,0 0 1,-1 1 0,1-1-1,0 0 1,0 1 0,0-1-1,0 1 1,-1-1 0,1 1 0,0-1-1,0 0 1,0 1 0,-4 42-374,2-10 342,0-27 73,-1 0 1,0 0-1,0 0 1,0-1-1,-1 1 1,1-1-1,-1 0 1,-1 0-1,1 0 1,-1-1 0,0 1-1,0-1 1,0 0-1,0-1 1,-1 1-1,0-1 1,1 0-1,-1 0 1,-7 1-1,10-2 22,-1-1 0,1 0-1,-1 0 1,0 0-1,1 0 1,-1-1-1,0 0 1,0 1-1,1-1 1,-1-1-1,0 1 1,0 0-1,1-1 1,-1 0-1,0 0 1,1 0 0,-1 0-1,1-1 1,-1 1-1,1-1 1,0 0-1,-1 0 1,1 0-1,0 0 1,0-1-1,1 1 1,-1-1-1,0 0 1,1 0-1,0 0 1,-1 0 0,1 0-1,-3-7 1,0-3-9,0 0 1,1-1-1,0 0 1,1 0 0,1 0-1,0-1 1,1 1-1,0 0 1,1-1 0,1 1-1,3-19 1,1 5-108,0 0-1,3 1 1,0 0 0,21-46-1,-10 35-651,1 1-1,28-37 0,22-16-5178,-27 40-4337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5:02.12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51 11541,'0'0'6214,"19"0"-4704,532-38 2529,-511 30-3437,-19 4-3749,-55 20-17612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5:02.47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81 14903,'0'0'1537,"154"0"720,-88 0-897,14 0-655,1-11-385,10-4-272,1-4-48,-16 0-3282,-17 3-7507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5:07.81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16472,'0'0'4065,"26"143"-2544,3-23 656,4 10-1104,0-6-577,4-15 32,-1-11-304,-3-9 0,-4-10-224,-3-14 0,-4-12-80,-4-13-832,-3-14-625,-1-13-1088,5-13-2001,-5 0-3634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5:08.25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568 1 13638,'0'0'1113,"7"21"664,5 23-1225,-1 1 1,-2 0 0,-2 0 0,2 49-1,-9-87-513,1 0 0,-1 1-1,0-1 1,-1 0 0,1 0-1,-2 0 1,1 0 0,-1-1-1,0 1 1,0 0-1,-1 0 1,1-1 0,-2 0-1,1 1 1,-1-1 0,0-1-1,0 1 1,0 0-1,-1-1 1,0 0 0,0 0-1,0-1 1,-1 1 0,-7 4-1,-4 1-5,0 0-1,-1 0 1,0-2-1,0 0 1,-1-2-1,0 0 1,-23 4-1,9-4 63,0-2-1,0-1 1,-50-2-1,70-2 25,1-1 0,0 0 1,0 0-1,0-1 0,0-1 1,0 0-1,-17-9 0,23 10 69,-1 0-1,1-1 1,0 0-1,0 0 1,1 0-1,-1-1 1,1 0-1,0 0 1,0-1-1,1 1 1,-1-1-1,1 0 1,0 0-1,-4-9 1,8 13 231,5 6-238,32 27 84,-1 2 0,-3 2 0,0 1 0,29 43 0,-46-60-184,36 49 78,-3 2 1,79 151-1,-101-163-675,-2 1 1,-3 1-1,-3 1 1,18 100 0,-28-129-1027,0-21-1186,-8-11 2513,-1 0 0,0 1 0,1-1 0,-1 0 1,1 0-1,-1 0 0,1 0 0,-1 0 1,0 0-1,1 0 0,-1 0 0,1 0 1,-1-1-1,1 1 0,-1 0 0,0 0 1,1 0-1,-1 0 0,1 0 0,-1-1 1,0 1-1,1 0 0,-1 0 0,0-1 0,1 1 1,-1 0-1,0-1 0,0 1 0,1 0 1,-1-1-1,14-25-9712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5:08.59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8788,'0'0'9074,"25"27"-6860,-8-8-1758,158 189 2748,-103-110-2334,23 29 593,111 195 1,-192-294-1387,0 1 1,-2 0 0,-2 0-1,0 1 1,-2 1 0,6 48-1,-12-64-59,0 0-1,-2 1 1,0-1-1,-1 1 1,0-1 0,-1 0-1,-1 1 1,0-1-1,-1 0 1,-1-1-1,0 1 1,-1-1-1,-1 0 1,0 0-1,-9 12 1,4-11 9,-1-1 0,0 0 0,0-1-1,-1-1 1,-1 0 0,0-1 0,-1 0 0,0-1 0,0-1-1,-1-1 1,-25 9 0,32-13 5,-1-1 1,0-1-1,1 0 0,-1 0 1,0-1-1,0 0 0,0-1 0,0 0 1,-13-2-1,17 0-5,-1 0-1,1 0 1,0 0 0,0-1 0,0 0-1,0 0 1,0 0 0,0-1-1,1 0 1,0-1 0,0 0 0,0 0-1,1 0 1,-7-7 0,2-2-32,0 0 1,0-1 0,2 0-1,0 0 1,1-1 0,0 0-1,1 0 1,1-1 0,0 1-1,2-1 1,-3-19 0,2-3-308,2 0 0,1 0 0,10-75 1,-3 75-502,2 1 1,2 0 0,1 1 0,30-64 0,39-55-6474,-23 61-4253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08.76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73 7251,'0'0'6827,"19"-1"-6176,13-3-423,-1-1-1,0-1 1,47-17-1,-61 17-135,-4 0 23,0 1-1,1 1 1,0 0-1,-1 1 1,1 1-1,20-2 1,-33 4-83,-1 1 1,1-1-1,0 0 0,-1 1 1,1-1-1,-1 1 0,1-1 1,-1 1-1,1-1 1,-1 1-1,1-1 0,-1 1 1,1-1-1,-1 1 0,1 0 1,-1-1-1,0 1 0,0 0 1,1-1-1,-1 1 1,0 0-1,0-1 0,0 1 1,1 0-1,-1 0 0,0 1 1,2 25 605,-2-23-520,1 46 215,-3 0 1,-3 1-1,-20 97 1,23-133-704,-1 16-385,-4-20-5670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10.22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2398 1 1088,'0'0'5686,"4"31"-1410,-6-20-3911,-1 0 0,1 0 0,-1-1 0,-1 1 0,0-1 0,-1 1 0,0-1 0,0-1 0,-1 1-1,-1-1 1,-13 16 0,-7 13-128,-82 124 659,-154 174 1,127-172-114,54-61-181,-147 140 0,164-180-379,3 3-1,-93 129 0,-51 66 17,81-107-75,11-24-69,64-77 8,-43 62 1,7-5 253,-154 153 1,92-107-54,74-81 24,70-136 259,3 16-588,2 0 0,2 0 0,2 0-1,15-61 1,-23 160 310,3-41-271,0-1 0,0 1 0,-1-1 0,-5 19 0,-48 114 132,28-80 44,25-64-200,1 0-1,-1-1 0,1 1 0,-1 1 0,1-1 0,-1 0 0,1 0 0,0 0 0,-1 0 0,1 0 0,0 0 0,0 0 0,0 0 0,0 0 0,0 1 0,0-1 0,0 0 0,0 0 0,0 0 0,1 0 0,-1 0 0,0 0 0,1 0 0,-1 0 0,1 0 0,-1 0 1,1 0-1,0 0 0,-1 0 0,1 0 0,0 0 0,0 0 0,-1-1 0,1 1 0,0 0 0,0-1 0,0 1 0,0 0 0,0-1 0,0 1 0,0-1 0,0 0 0,0 1 0,2 0 0,5 0 62,1 0 0,-1-1 0,1 0 1,-1 0-1,11-2 0,6 1 168,5-1 263,51-9 1,-51 6-2149,51-2 1,-74 6-3754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3:35:58.81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6931,'0'0'0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18.67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246 0 22058,'0'0'5026,"0"100"-3601,-7-29-897,-12 4-144,-13-1-303,-5-10-81,4-13-609,-7-19-2064,3-25-3890,-3-7-13094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11.15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177 1 6323,'0'0'9111,"0"11"-8442,9 76 574,-5-66-1019,-1 0-1,0 1 1,-2-1 0,0 0 0,-5 42 0,3-61-220,0 1 0,0 0 1,-1-1-1,1 1 1,-1-1-1,1 1 1,-1-1-1,0 0 0,0 1 1,0-1-1,0 0 1,0 0-1,-1-1 1,1 1-1,0 0 0,-1-1 1,1 1-1,-1-1 1,0 0-1,1 0 1,-1 0-1,0 0 0,0-1 1,0 1-1,0-1 1,0 1-1,-4-1 1,2 0-51,1 1 1,-1-1 0,0-1 0,0 1 0,0 0 0,0-1 0,1 0 0,-1-1 0,0 1 0,1-1-1,-1 1 1,1-1 0,-1-1 0,1 1 0,-7-6 0,6 2 7,0 0-1,1 0 1,0 0-1,0-1 1,0 1-1,1-1 1,0 0 0,0 0-1,1 0 1,0-1-1,-2-12 1,3 18 49,0-1 0,1 0 0,-1 1 0,1-1 0,0 0 1,0 0-1,0 1 0,0-1 0,0 0 0,1 1 0,-1-1 0,1 0 0,0 1 0,0-1 0,0 1 1,0-1-1,0 1 0,0-1 0,1 1 0,-1 0 0,1-1 0,-1 1 0,1 0 0,0 0 0,0 0 1,0 1-1,0-1 0,1 0 0,-1 1 0,0-1 0,1 1 0,-1 0 0,1 0 0,-1 0 1,4-1-1,3 0 50,0 1 1,-1 0 0,1 0 0,0 1-1,0 0 1,0 1 0,0 0-1,0 0 1,-1 1 0,1 0 0,0 1-1,11 4 1,36 25-1632,-6 13-5074,-28-21-2677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11.69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170 1 7523,'0'0'4579,"3"22"-4030,0-1-454,4 14 250,-3 0-1,0 72 1,-4-104-327,-1 1 0,0-1 0,0 1 0,-1-1 0,1 0-1,-1 0 1,1 1 0,-1-1 0,0 0 0,0 0 0,0-1 0,-1 1 0,1 0 0,-1-1 0,1 0 0,-1 1 0,0-1 0,0 0 0,0 0 0,0 0 0,0-1 0,-1 1 0,1-1 0,0 0 0,-7 1 0,1 1-5,0-1 0,0 0-1,0 0 1,0-1 0,0 0 0,-1-1-1,1 0 1,0-1 0,-10-1 0,17 1 5,1 0 0,-1 0 0,1 0 0,-1 0 1,1 0-1,-1 0 0,1 0 0,0-1 1,-1 1-1,1-1 0,0 1 0,0-1 0,0 1 1,0-1-1,0 1 0,1-1 0,-1 0 1,0 0-1,1 1 0,0-1 0,-1 0 0,1 0 1,0 0-1,0 1 0,0-1 0,0 0 1,0 0-1,0 0 0,0 0 0,0 1 0,1-1 1,-1 0-1,1 0 0,0 1 0,-1-1 1,1 0-1,0 1 0,0-1 0,0 1 0,0-1 1,0 1-1,1-1 0,-1 1 0,0 0 1,0-1-1,3 0 0,7-2-35,0 1-1,0 0 1,1 1-1,-1 0 1,1 1-1,0 0 1,-1 1 0,1 0-1,0 1 1,-1 1-1,1-1 1,-1 2-1,1-1 1,10 6 0,9 11-2190,-10 3-2536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12.19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63 0 7155,'0'0'7449,"7"12"-6881,-7-11-568,18 29 431,18 41-1,-31-60-325,-1 0 0,0 1 1,-1-1-1,0 1 1,0 0-1,-1 0 0,-1 0 1,0 24-1,-2-34-102,0 0 0,0 1 0,0-1 0,0 0 1,0 1-1,-1-1 0,1 0 0,-1 0 0,1 0 0,-1 0 0,0 0 0,0-1 0,0 1 0,0-1 1,0 1-1,0-1 0,0 1 0,-1-1 0,1 0 0,0 0 0,-1 0 0,1-1 0,-1 1 0,1 0 1,-1-1-1,1 0 0,-1 0 0,-2 1 0,1-1-20,1 1 1,-1-1-1,1 0 1,0 1 0,-1-2-1,1 1 1,-1 0-1,1-1 1,0 1-1,-1-1 1,1 0-1,0 0 1,0 0-1,0-1 1,-1 1-1,1-1 1,1 1-1,-1-1 1,0 0-1,-4-4 1,4 2 11,1 1 0,0 0-1,0 0 1,1-1 0,-1 1 0,1-1 0,-1 1-1,1-1 1,0 0 0,0 1 0,1-1-1,-1 0 1,1 0 0,0 0 0,0 1 0,0-1-1,0 0 1,1 0 0,0 0 0,0 1 0,0-1-1,0 0 1,0 1 0,1-1 0,-1 1 0,1 0-1,0-1 1,0 1 0,0 0 0,1 0 0,-1 0-1,1 0 1,-1 1 0,1-1 0,0 1-1,0-1 1,0 1 0,1 0 0,-1 0 0,0 0-1,7-2 1,0 2-127,-1-1 0,1 1 0,0 1 0,1-1 0,16 2 0,-22 0-352,0 0 0,0 0 1,0 1-1,0 0 0,0 0 1,0 0-1,0 1 0,0 0 0,0 0 1,-1 0-1,1 0 0,6 6 1,13 17-5277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12.61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220 0 1969,'0'0'10055,"6"16"-9665,-3-9-351,3 9 41,0 1 0,-1 0 1,-1 0-1,0 1 0,-1-1 0,0 19 0,-3-34-75,0 0 0,-1 0 0,0 0 0,1 0 0,-1 0 0,0 0 0,0 0-1,0 0 1,0 0 0,0 0 0,0-1 0,-1 1 0,1 0 0,-1-1 0,1 1 0,-1-1 0,1 0 0,-1 1 0,0-1 0,0 0 0,0 0 0,0 0-1,1 0 1,-1 0 0,0-1 0,-1 1 0,1-1 0,0 1 0,0-1 0,-3 0 0,-10 3-44,-1-1 0,-30-1 0,39-1 3,0 0-47,-3 0 102,-1 0-1,1 0 1,0-1 0,0 0-1,0-1 1,-11-3 0,18 4 56,1 0 0,0 0 0,-1-1 0,1 1 0,0-1 0,0 1 0,0-1 0,0 0 0,0 0 0,0 0 0,0 0 1,0 0-1,1 0 0,-1 0 0,1 0 0,0-1 0,0 1 0,0-1 0,0 1 0,0-1 0,0 1 0,0-1 0,1 1 1,0-1-1,-1 0 0,1 1 0,0-1 0,1-4 0,-1 6-67,0-1-1,0 0 1,0 0-1,1 1 1,-1-1 0,0 0-1,1 0 1,0 1 0,-1-1-1,1 0 1,0 1-1,0-1 1,0 1 0,0-1-1,0 1 1,0 0-1,1-1 1,-1 1 0,0 0-1,1 0 1,2-2 0,0 0 7,1 1 1,0 0-1,0 0 0,0 0 1,0 1-1,0-1 1,8 0-1,0 0-109,-1 1 0,1 1-1,0 0 1,-1 1 0,24 4-1,-32-4-184,-1 0 0,0 0 0,1 0 0,-1 1-1,0-1 1,1 1 0,-1 0 0,0 0 0,0 1 0,4 3-1,21 34-7387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15.15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253 0 8644,'0'0'4845,"2"16"-4333,1 50-16,-4-63-423,1 1 0,0 0 0,-1-1 0,0 1-1,0-1 1,0 1 0,-1-1 0,1 1 0,-1-1-1,1 0 1,-1 0 0,0 0 0,-1 0 0,1 0 0,0 0-1,-1 0 1,1-1 0,-5 4 0,-2 0 132,-1 1 0,0-1 0,0-1 0,-11 5 0,11-6-42,-20 8 574,0-1 1,-41 8-1,50-14 274,21-4-993,0-1-1,0 1 1,-1-1-1,1 0 1,0 1 0,0-1-1,0 1 1,0-1 0,0 0-1,0 1 1,0-1-1,0 1 1,0-1 0,0 1-1,0-1 1,0 0 0,0 1-1,0-1 1,0 1-1,1-1 1,-1 0 0,0 1-1,0-1 1,0 1 0,1-1-1,-1 0 1,0 1-1,0-1 1,1 0 0,-1 1-1,0-1 1,1 1 0,15 10 49,0 1 0,0-2 0,1 0 1,31 13-1,21 11 77,-53-23-246,0 0 1,0 1-1,17 17 1,13 19-5283,-33-35-576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16.94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0 199 4722,'0'0'4981,"30"-2"-886,-12 3-3483,0 1-1,28 6 0,-28-4-81,1-1 0,30 2-1,364-21 1718,-40-2-1955,85-6-112,108-41 337,-524 59-451,25-3-10,85-2 1,301-6 178,-255 15-126,208 5 299,-208 20-298,-170-18-94,87 20 30,-83-16 137,1-2-1,0-1 1,53 3-1,-90-10-149,0 0-1,1-1 1,-1 1-1,0-1 1,1 0 0,-1 0-1,1 0 1,-1 0-1,1-1 1,-5-4-1,-6-4 8,-14-8 4,11 9 17,1-1-1,0 0 1,1-1-1,-26-27 1,88 55 360,79 50-250,-126-66-170,0 0 1,1 0-1,-1 0 1,0 1 0,0-1-1,0 0 1,1 0-1,-1 1 1,0-1-1,0 0 1,0 0 0,0 1-1,0-1 1,0 0-1,0 0 1,1 1-1,-1-1 1,0 0-1,0 1 1,0-1 0,0 0-1,0 1 1,0-1-1,0 0 1,-1 0-1,1 1 1,0-1 0,0 0-1,0 1 1,0-1-1,0 0 1,0 0-1,0 1 1,-1-1-1,1 0 1,0 0 0,0 1-1,0-1 1,-1 0-1,1 0 1,0 0-1,0 1 1,-1-1 0,-10 10 246,-12 6-10,-62 40 896,77-52-1211,0 0 0,0 0-1,0-1 1,0 0 0,0 0 0,-1-1 0,1 0 0,-1 0 0,-9 0 0,15-2-548,0 0 0,1-1 0,-1 1 0,0-1 0,0 0 0,0 1 0,0-1 0,1 0 0,-1-1 0,0 1 0,-3-2 0,-22-16-9857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17.64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223 0 8884,'0'0'4191,"3"20"-2950,-2-18-1207,7 46 739,5 90-1,-13-136-737,0-1-1,0 1 1,0-1-1,-1 1 1,1-1-1,0 1 1,-1-1-1,1 1 1,-1-1-1,0 1 1,1-1-1,-1 0 1,0 0-1,0 1 1,0-1-1,0 0 1,0 0-1,0 0 1,0 0-1,0 0 1,0 0 0,-1 0-1,0 1 1,-3 0 6,1 0 0,0-1 1,-1 1-1,1-1 1,-1 0-1,0 0 0,-7 1 1,-6-1 29,0-1 1,-36-4-1,47 2-70,0 1-1,0-1 0,0-1 0,1 0 1,-1 1-1,1-2 0,0 1 1,-10-8-1,14 10 25,0 0 1,1 0-1,-1 0 1,0-1-1,1 1 1,-1 0-1,1-1 0,-1 1 1,1-1-1,0 0 1,0 1-1,0-1 0,0 0 1,0 0-1,0 1 1,0-1-1,0 0 1,1 0-1,-1 0 0,1 0 1,-1 0-1,1 0 1,0 0-1,0-1 1,0 1-1,0 0 0,0 0 1,1 0-1,-1 0 1,0 0-1,1 0 0,0 0 1,1-3-1,-1 4-2,0 0-1,1-1 0,-1 1 0,0 0 0,1 0 1,0 0-1,-1 0 0,1 0 0,-1 1 1,1-1-1,0 0 0,0 1 0,0-1 0,-1 1 1,1-1-1,0 1 0,0 0 0,2 0 0,40 0 207,-35 1-175,2 0-39,1 1 1,-1 0 0,1 1-1,-1 0 1,0 1 0,0 0-1,0 1 1,-1 0 0,1 1-1,12 9 1,-14-8-505,0 0 0,0 0 0,0 1 1,-1 1-1,0-1 0,7 12 0,2 12-4249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18.11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220 0 9668,'0'0'3311,"8"18"-2932,26 57-203,-32-73-144,-1 1-1,1 0 1,-1-1-1,0 1 1,0 0-1,-1 0 1,1 0-1,0 0 1,-1 0-1,0-1 1,1 1-1,-1 0 1,0 0-1,-1 0 1,1 0-1,-1 0 1,1 0-1,-1 0 1,0 0-1,0 0 1,0-1-1,0 1 1,0 0-1,-1-1 1,0 1-1,1-1 1,-1 1-1,0-1 1,0 0-1,0 0 1,0 0 0,0 0-1,-1 0 1,1 0-1,-1 0 1,1-1-1,-1 0 1,0 1-1,1-1 1,-1 0-1,-5 1 1,-9 2 55,0 0 0,0-2 0,-1 0 0,1-1 0,-25-1 0,27-1-60,9 2 25,0-1 1,0-1-1,0 1 0,0-1 1,1 0-1,-12-4 0,15 5-6,1-1-1,-1 0 1,1 0-1,-1 0 1,1 0-1,0 0 1,-1 0-1,1 0 1,0 0-1,0-1 1,0 1-1,0 0 1,0-1-1,0 1 1,0-1 0,1 1-1,-1-1 1,0 1-1,1-1 1,-1 0-1,1 1 1,0-1-1,-1 0 1,1 1-1,0-1 1,0 0-1,0-1 1,1 1-25,-1 1-1,1 0 1,-1 0 0,1 0 0,-1 0 0,1 0-1,0 0 1,0 0 0,-1 0 0,1 0 0,0 0 0,0 0-1,0 0 1,0 1 0,0-1 0,0 0 0,0 1-1,1-1 1,-1 0 0,0 1 0,0 0 0,0-1-1,1 1 1,-1 0 0,0-1 0,0 1 0,1 0-1,-1 0 1,0 0 0,2 0 0,52-1 243,-41 2-197,5 0-77,0 0-1,-1 2 1,1 0-1,-1 1 1,1 1 0,30 13-1,-34-11-1268,-1 0 0,1 0-1,-1 2 1,21 16 0,-13-1-8899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19.16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163 1 4690,'0'0'4013,"2"17"-2535,4 172 1331,-6-185-2749,0-1 1,0 0-1,-1 0 0,1 0 1,-1 0-1,1 0 0,-1 0 1,0 0-1,0-1 0,0 1 1,-1 0-1,1 0 0,-1-1 1,1 1-1,-1-1 1,0 1-1,0-1 0,0 0 1,0 0-1,-1 0 0,1 0 1,-1 0-1,-3 2 0,1-1-16,-1-1 0,1 0 0,-1 0 0,0 0 1,1-1-1,-1 0 0,0 0 0,0 0 0,0-1 0,0 0 0,-8-1 0,11 1-45,0-1 1,0 0-1,0 0 1,0 0-1,1-1 1,-1 1-1,0 0 0,1-1 1,-1 0-1,1 0 1,-1 0-1,1 0 1,0 0-1,0 0 0,0 0 1,0-1-1,0 1 1,1-1-1,-1 1 1,1-1-1,-1 0 1,1 0-1,0 1 0,0-1 1,0 0-1,1 0 1,-1 0-1,1 0 1,-1 0-1,1 0 1,0-3-1,0 2 2,0 1 0,-1-1 1,1 1-1,0-1 0,1 1 0,-1-1 0,1 1 1,0 0-1,-1-1 0,2 1 0,-1 0 1,0-1-1,0 1 0,1 0 0,0 0 0,0 0 1,0 1-1,0-1 0,0 0 0,0 1 0,1-1 1,-1 1-1,1 0 0,0-1 0,0 1 0,-1 1 1,8-4-1,-3 3-50,1 0 0,0 0 0,0 1 0,-1 0 0,1 1 0,0 0 0,0 0 0,0 1 0,0 0 0,0 0 0,0 1 0,12 4 0,-12-4-474,-1 2 0,1-1 0,-1 1 0,0 0 0,0 0 0,0 1 0,7 7 0,7 11-4421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19.64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212 0 7812,'0'0'1811,"-1"20"-885,-10 146 517,11-162-1365,-1 1 1,0-1-1,0 0 0,0 1 1,-1-1-1,0 0 0,1 0 1,-1 0-1,-1 0 0,1 0 1,-1-1-1,1 1 0,-1-1 1,0 1-1,0-1 0,0 0 1,-1 0-1,1 0 0,-7 3 0,3-3-77,1 0 0,0 0 0,0-1 1,-1 0-1,1 0 0,-1-1 0,0 0 0,1 0 0,-1 0 0,0-1 0,0 0 0,-9-2 0,14 2-41,-1 0 1,1 0-1,0-1 1,0 1 0,0-1-1,-1 0 1,1 0 0,0 0-1,0 0 1,0 0 0,0 0-1,0 0 1,0-1-1,1 1 1,-1-1 0,0 1-1,1-1 1,-1 0 0,1 0-1,-1 0 1,1 0 0,0 0-1,0 0 1,0 0 0,-1-4-1,-1-2 7,2-1-1,-1 1 1,1-1-1,0 1 1,1-15-1,0 22 51,0-1 0,0 0 0,1 0 0,-1 1 0,0-1 0,1 0 0,-1 0 0,1 1 0,0-1 0,0 0 0,-1 1 0,1-1 0,0 1 0,0-1 0,0 1 0,1 0 0,-1-1 0,0 1 0,0 0 0,1 0 0,1-2 0,1 1 7,1-1 0,-1 1 0,0 0 0,1 1 0,0-1-1,-1 1 1,1 0 0,5-1 0,8 1-11,0 0 0,0 0 0,25 4-1,-35-2-287,0 0 0,0 0 0,0 1 0,0 0 0,0 0 0,-1 1 0,1 0 0,-1 1 0,0-1 0,0 1 0,0 1 0,0-1 0,9 10 1,30 41-7471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19.03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716 237 15191,'0'0'3252,"-1"23"-1379,2-3-1330,0-7-249,-1 1 1,0-1-1,-1 1 1,-1-1-1,0 1 0,0-1 1,-1 0-1,-1 0 1,-6 13-1,10-25-229,-1 1-1,1-1 1,-1 0-1,0 0 1,0 1 0,0-1-1,0 0 1,0 0-1,0 0 1,0 0 0,0 0-1,0 0 1,0-1-1,0 1 1,-1 0 0,1-1-1,0 1 1,-1 0-1,1-1 1,0 0 0,-1 1-1,1-1 1,-1 0-1,1 0 1,0 1 0,-1-1-1,1 0 1,-1-1-1,1 1 1,-1 0 0,1 0-1,0 0 1,-1-1-1,1 1 1,0-1 0,-1 1-1,1-1 1,0 0-1,0 1 1,-3-3 0,-1 0-41,-1-1 0,0 0 0,1-1 0,0 1 0,0-1 0,0 0 0,-5-7 0,-5-10-186,1 0 0,1-2 0,1 1 0,2-2 0,-16-49 0,12 21 53,-13-101 0,28 183 426,0 0-1,-3 0 1,0 0-1,-2 0 1,-8 32-1,-48 167 1188,39-155-745,1-2-421,1-8 528,-14 86 0,30-130-746,1 1 0,0-1 0,2 1 0,0 0 0,2-1 1,0 1-1,1-1 0,10 36 0,-5-37-120,-2 1 0,0 0 0,-1 0 0,-1 0 0,-1 1 0,0-1 0,-1 1 0,-2 0 0,-2 32 0,0-46 0,0-1 0,0 0 0,0 0 0,-1-1 0,0 1 0,0 0 0,0-1 0,-1 0 0,1 1 0,-1-2 0,0 1 0,0 0 0,0-1 0,-1 1 0,1-1 0,-1-1 0,0 1 0,0 0 0,0-1 0,-9 3 0,2-1 0,0 0 0,0-1 0,0 0 0,0-1 0,0 0 0,-1-1 0,1 0 0,-15-2 0,23 1 0,0-1 0,0 0 0,0 0 0,1 0 0,-1-1 0,1 1 0,-1-1 0,1 0 0,-1 1 0,1-2 0,0 1 0,0 0 0,0-1 0,0 1 0,-3-5 0,1 1 0,-1-2 0,1 1 0,1 0 0,0-1 0,0 0 0,-5-12 0,2-4 0,0-1 0,1 0 0,-4-48 0,6 23-604,3 0 1,1 0-1,3 1 1,2-1-1,2 1 0,2 0 1,26-81-1,32-43-7149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23.30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1 138 4930,'0'0'4416,"6"-1"-336,29-7-3286,199-72 344,-101 32-942,-132 48-162,-1 0 0,0 0 0,1 0 0,-1 0 1,0 0-1,1 0 0,-1 0 0,0 0 0,1 0 0,-1 0 1,0 0-1,1 0 0,-1 1 0,0-1 0,0 0 0,1 0 1,-1 0-1,0 0 0,1 1 0,-1-1 0,0 0 0,0 0 1,0 1-1,1-1 0,-1 0 0,0 0 0,0 1 0,0-1 1,0 0-1,1 1 0,-1-1 0,0 0 0,0 0 0,0 1 1,0-1-1,0 1 0,4 22 428,-4 37-489,0-44 171,0-12-138,0 28-1,0 1 1,-2-1-1,-2 1 0,-8 35 0,12-63 53,0-1-2390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25.06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2499 1 1553,'0'0'5341,"-1"26"-2150,-10 4-2893,-1 0 0,-2-1 0,-1 0 0,-1-1 0,-1-1 0,-29 34 0,-210 260 2124,53-87-1452,128-152-848,-126 129 534,-37 41-3,-25 54 132,121-142-397,-139 141 435,251-275-739,-46 63 0,-9 9-20,-87 104 491,114-144-233,-53 51 215,90-95-374,-118 94 456,139-112-605,-1 0 1,1 0-1,0 0 0,-1 0 1,1 0-1,0 1 1,-1-1-1,1 0 0,0 0 1,-1 0-1,1 0 1,0 0-1,-1 0 1,1 0-1,0 0 0,-1 0 1,1 0-1,-1 0 1,1 0-1,0-1 0,-1 1 1,1 0-1,0 0 1,0 0-1,-1 0 0,1 0 1,0-1-1,-1 1 1,1 0-1,0 0 1,0-1-1,-1 1 0,1 0 1,0 0-1,0-1 1,0 1-1,-1 0 0,1-1 1,0 1-1,0 0 1,0-1-1,0 1 0,0 0 1,-1-1-1,1 1 1,0 0-1,0-1 0,0 1 1,0 0-1,0-1 1,0 0-1,-2-35 155,11-42-207,11 12 29,3 1 0,3 1 0,3 1 0,45-72 0,-74 135 3,0 0 1,0 0-1,0 0 1,0 0-1,1 0 0,-1 1 1,0-1-1,0 0 1,0 0-1,0 0 1,0 0-1,0 0 0,0 0 1,0 0-1,0 0 1,0 1-1,0-1 1,1 0-1,-1 0 1,0 0-1,0 0 0,0 0 1,0 0-1,0 0 1,0 0-1,1 0 1,-1 0-1,0 0 0,0 0 1,0 0-1,0 0 1,0 0-1,0 0 1,1 0-1,-1 0 0,0 0 1,0 0-1,0 0 1,0 0-1,0 0 1,0 0-1,0 0 1,1 0-1,-1 0 0,0 0 1,0 0-1,0 0 1,0-1-1,0 1 1,0 0-1,0 0 0,0 0 1,1 0-1,-1 0 1,0 0-1,0 0 1,0 0-1,0-1 0,0 1 1,0 0-1,0 0 1,0 0-1,0 0 1,0-1-1,2 20-55,-6 25 126,-10 3 6,-2 0-1,-1-2 1,-33 59-1,7-15 115,43-87-176,-1-1 0,0 1 0,1-1-1,-1 1 1,1-1 0,-1 1 0,1-1 0,0 1-1,0 0 1,-1-1 0,1 1 0,0 0 0,1-1-1,-1 1 1,0 0 0,0-1 0,1 1 0,-1-1-1,1 1 1,-1-1 0,1 1 0,0-1 0,-1 1-1,1-1 1,0 1 0,0-1 0,0 0 0,0 0-1,0 1 1,1-1 0,-1 0 0,0 0 0,0 0-1,1 0 1,-1-1 0,1 1 0,-1 0 0,1 0-1,-1-1 1,1 1 0,-1-1 0,1 1 0,0-1-1,-1 0 1,4 0 0,10 3 99,1-1 0,-1 0 0,30-2 0,-34 0-11,37 0 140,0-1-1,66-12 1,-69 7-2170,-44 6 1747,0 0 0,0-1 0,1 1 0,-1 0 0,0 0 0,0 0 0,1 0 0,-1 0 0,0 0 0,0 0 0,1 0 0,-1 0 0,0 1 0,0-1 0,0 1-1,1-1 1,-1 1 0,0-1 0,0 1 0,0-1 0,0 1 0,0 0 0,0 0 0,0-1 0,0 1 0,0 0 0,1 2 0,-2 14-7922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27.22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 26 5955,'0'0'8342,"-2"-9"-2843,-4-8-980,8 38-4193,1 0 0,1 0 0,1 0 0,0-1 0,2 1 0,0-1 0,2-1-1,0 0 1,18 28 0,-9-12 76,22 53 0,-36-69-2982,-18-32-5841,8 7 6344,-19-20-12038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28.28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116 0 9060,'0'0'8321,"9"13"-7475,-1-1-633,0 0 0,-1 1 0,0 0 0,-1 1 0,0-1 0,-1 1 0,-1 0 0,0 0 0,-1 1 0,0-1 0,0 16 0,-3-29-200,1 0 0,-1 1 0,0-1 0,0 0 0,0 0 0,-1 0 0,1 1 0,0-1 0,0 0 0,-1 0 0,1 0 0,0 0 0,-1 0 0,1 0 0,-1 0 0,0 1 0,1-1 0,-1-1 0,0 1 0,1 0 0,-1 0 0,0 0 0,0 0 0,0 0 0,0-1 0,0 1 0,0 0 0,0-1 0,0 1 0,-1 0 0,-3-1 20,1 1-1,0-1 1,0 1 0,-1-2-1,1 1 1,0 0-1,-8-2 1,6 0 12,-1 0-1,1 0 1,0-1-1,0 1 1,0-1-1,0-1 1,0 1-1,1-1 1,-1 0-1,1 0 1,-6-7-1,2 2 187,2 1 0,-1-1 1,1-1-1,0 1 0,-9-18 0,46 47 1010,141 142 306,-67-62-1176,-89-83-283,-14-16-101,-10-4-3634,-4-9 309,-2-5-1872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29.34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227 1 5859,'0'0'10535,"8"1"-8955,-5-1-1461,0 1 1,0 0 0,0-1-1,-1 1 1,1 0 0,0 1-1,0-1 1,-1 0 0,1 1-1,0 0 1,-1-1 0,0 1 0,1 0-1,-1 0 1,0 0 0,0 1-1,3 3 1,-2-1-11,0 1-1,0 0 1,0 0 0,-1 0-1,1 0 1,-1 1-1,-1-1 1,2 12 0,-3-17-103,1 0 0,-1 0 1,0 0-1,0 0 1,0 0-1,0 0 0,-1 0 1,1 0-1,0 0 1,0 0-1,0-1 0,-1 1 1,1 0-1,-1 0 1,1 0-1,-1 0 0,1 0 1,-1 0-1,1-1 1,-1 1-1,0 0 0,1-1 1,-1 1-1,0 0 0,0-1 1,1 1-1,-1-1 1,-2 2-1,0-1-13,0 0 0,-1 0 0,1 0 0,-1 0 0,1 0 0,-1-1-1,1 1 1,-7-1 0,4 0-45,0-1 0,-1 1 0,1-1 0,0 0 0,0 0 0,0-1 0,1 0 0,-1 0 0,0 0 0,-7-5 0,2-3-83,0-1 1,1-1 0,-12-15-1,11 12 86,10 12-5,9 58-153,-6-48 234,0-1-1,0 1 0,-1 0 1,0 0-1,-1 0 0,1 0 1,-1 0-1,-1 0 0,-1 12 1,1-18-19,0 0 1,0 0 0,0 0 0,0 0-1,0 0 1,0-1 0,0 1 0,0 0 0,0-1-1,-1 1 1,1-1 0,0 1 0,0-1-1,0 0 1,-1 1 0,1-1 0,0 0 0,-1 0-1,1 0 1,0 0 0,-2 0 0,-35 0 197,31 0-184,3 0 55,-30-2-42,34 2 13,-1 0 0,0 0 0,0 0 0,0 0 0,0 0-1,0 0 1,0-1 0,0 1 0,0 0 0,1-1 0,-1 1 0,0 0 0,0-1 0,0 1 0,1-1 0,-1 1 0,0-1 0,1 1 0,-1-1 0,0 0 0,1 1 0,-1-1-1,1 0 1,-1 0 0,1 1 0,-1-1 0,1 0 0,-1 0 0,1-1 464,2 1-464,-1 1 0,1 0 0,0 0 0,0 0-1,0 0 1,0 1 0,0-1 0,0 0 0,0 1-1,0-1 1,-1 1 0,1 0 0,0-1 0,2 2 0,-2-1 40,15 7 154,-1 0 1,0 1-1,-1 1 0,0 1 0,0 0 1,15 16-1,81 88 640,-69-68-776,-34-38-442,0 0 0,-1 1 1,0 1-1,-1-1 0,7 16 1,-24-26-4342,-3 0-942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30.31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66 1 6531,'0'0'12320,"-9"16"-11621,-29 56-53,35-64-498,0 0 1,0 0-1,0 1 0,1 0 1,1-1-1,-1 1 0,2 0 1,-1 0-1,1-1 0,2 17 1,-1 5 263,-1-29-409,1 0 1,-1 0 0,1 0 0,0 0 0,-1 0 0,1 0 0,0 0-1,0 0 1,-1-1 0,1 1 0,0 0 0,0 0 0,0-1-1,0 1 1,0-1 0,0 1 0,0-1 0,0 1 0,0-1 0,0 0-1,0 0 1,0 1 0,0-1 0,1 0 0,-1 0 0,0 0 0,0 0-1,0 0 1,2-1 0,38-1-42,-35 1 53,0-1 0,0 0 1,0 0-1,-1 0 0,1-1 0,-1 0 1,9-6-1,12-6 114,-23 21-20,-1 0 0,0 0 0,0 0 0,-1 0 0,1 1 0,-1-1 0,0 13 0,0-14-13,1 35 323,-2-31-296,0 0-1,1 0 0,0 0 1,0 0-1,1 0 1,0 0-1,1-1 0,6 16 1,-7-22-78,0-1-1,0 1 1,0 0 0,1-1 0,-1 1-1,0-1 1,1 0 0,-1 0-1,1 0 1,-1 0 0,1 0 0,0 0-1,-1-1 1,1 1 0,0-1 0,0 0-1,-1 0 1,4 0 0,50-4 767,-53 3-799,1 1 1,-1-1-1,1 0 1,-1-1-1,0 1 1,0-1-1,0 1 1,0-1-1,0 0 0,0 0 1,0-1-1,0 1 1,-1 0-1,1-1 1,-1 1-1,0-1 1,0 0-1,0 0 1,0 0-1,0 0 1,1-4-1,4-19-3057,-5-1-4527,-2 4-7036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31.24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7652,'0'0'10113,"19"8"-8664,-2-2-1145,-3 0-26,0 0-1,1 1 1,-2 0-1,1 1 1,-1 1-1,22 19 0,27 23 989,-44-38-1087,0 1 0,-2 1 0,1 0 0,-2 1 0,0 1 0,16 23 0,-29-37-169,0-1-1,-1 1 1,1-1 0,-1 1-1,0 0 1,0 0 0,0 0-1,0-1 1,0 1 0,0 0-1,-1 0 1,1 0 0,-1 0 0,0 0-1,0 0 1,0 0 0,0 0-1,-1 0 1,1 0 0,-1 0-1,0 0 1,-1 3 0,0-4-18,0 1 0,1-1 0,-2 0 0,1 0 0,0 0 0,0-1 0,-1 1 0,1 0 0,0-1 0,-1 0 0,0 1 0,1-1 0,-1 0 1,0 0-1,0 0 0,1-1 0,-1 1 0,0-1 0,0 0 0,0 1 0,-4-2 0,0 2-74,0 0 0,0-1 0,0 0 1,1 0-1,-1 0 0,0-1 0,0 0 0,1-1 0,-1 0 0,1 0 1,-1 0-1,1 0 0,0-1 0,0 0 0,0-1 0,0 1 0,0-1 1,-9-9-1,4 5 16,6 11-108,5 21-107,1-6 431,-1-14-133,0 0 1,-1 0-1,1 0 0,-1 0 1,0 0-1,0 0 1,0 0-1,-1 0 0,0 0 1,1-1-1,-1 1 1,-4 4-1,5-6-3,0-1 0,0 0-1,0 1 1,-1-1 0,1 0 0,0 0 0,-1 0 0,1 0 0,-1 0-1,1 0 1,-1-1 0,1 1 0,-1 0 0,0-1 0,1 1-1,-1-1 1,0 0 0,1 1 0,-1-1 0,0 0 0,0 0 0,1 0-1,-1 0 1,0 0 0,0-1 0,1 1 0,-1 0 0,0-1-1,1 0 1,-1 1 0,1-1 0,-4-1 0,4 1 10,0-1 0,-1 1 1,1 0-1,0 0 0,0-1 0,0 1 1,0-1-1,0 1 0,0-1 0,0 1 1,1-1-1,-1 1 0,0-1 1,1 0-1,-1 0 0,1 1 0,0-1 1,0 0-1,-1-2 0,1-42 242,1 32-148,-2-1-71,2 0-1,0 0 1,0 0-1,2 0 0,0 0 1,0 0-1,10-23 0,-8 21 566,-3 7-1992,-30 6-21460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33.43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7 223 4530,'0'0'9391,"-6"-14"-7166,5 5-2184,1 1 1,0-1-1,1 1 0,0-1 0,0 1 1,0-1-1,1 1 0,1 0 0,-1 0 1,2 0-1,5-13 0,-4 12-48,0-1-1,1 1 1,0 0 0,0 0-1,1 1 1,0 0 0,0 0-1,1 0 1,8-6 0,-15 14-1,0-1 0,0 1 0,0-1 0,0 1 1,0 0-1,-1-1 0,1 1 0,0 0 0,0 0 1,0 0-1,0 0 0,0 0 0,0 0 0,0 0 1,0 0-1,0 0 0,0 0 0,0 0 0,0 1 1,0-1-1,0 0 0,0 1 0,0-1 0,0 1 1,-1-1-1,1 1 0,0-1 0,0 1 0,0-1 1,-1 1-1,2 1 0,22 30 210,-14-17-130,51 43 161,-7-8-5231,-41-32-1435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35.05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0 268 6563,'0'0'6427,"3"-12"-5533,6-20-724,1 0-1,2 1 1,1 1 0,2 0 0,35-56 0,-48 85-180,-1-1 1,0 1-1,1 0 1,-1 0-1,0 0 0,1 0 1,0 0-1,-1 0 1,1 0-1,0 0 1,-1 1-1,1-1 1,0 0-1,0 1 0,-1 0 1,1-1-1,0 1 1,0 0-1,0 0 1,0 0-1,0 0 1,-1 1-1,1-1 0,0 0 1,0 1-1,0-1 1,-1 1-1,1-1 1,0 1-1,-1 0 1,1 0-1,0 0 0,-1 0 1,1 0-1,-1 0 1,2 2-1,7 5 26,0 1-1,0 1 1,15 18-1,-16-18-78,4 5-23,15 17-2027,-9 4-4097,-18-25 2168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36.1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 1 912,'0'0'5072,"0"25"-4178,0 23-95,-2 13 182,3 0 0,2-1 0,3 1 0,22 93 0,15 30-142,26 242 0,-59-351-676,17 69 127,-16-98-100,-2 0 0,-2 1 1,0 50-1,3 140 580,-6-163-705,8 505 471,-9-441-419,1-72-79,-3 0 0,-4 1 0,-13 85 1,10-104 24,6-39-33,-1 1 1,0-1-1,-1 1 1,0-1-1,0 1 0,-1-1 1,-6 13-1,9-21-21,-1 0 0,1-1 0,-1 1 0,1-1 0,-1 1-1,1 0 1,-1-1 0,1 1 0,-1-1 0,0 1 0,1-1 0,-1 0-1,0 1 1,1-1 0,-1 0 0,0 1 0,1-1 0,-1 0 0,0 0-1,0 0 1,0 1 0,1-1 0,-1 0 0,0 0 0,0 0 0,1 0-1,-1-1 1,0 1 0,0 0 0,0 0 0,1 0 0,-1-1-1,0 1 1,1 0 0,-1 0 0,0-1 0,1 1 0,-1-1 0,-1 0-1,-22-20 33,22 19-38,-10-10-5,1 0-1,0-1 1,1-1 0,0 0-1,1 0 1,1 0 0,-13-30-1,29 59-46,0-1 0,0 1 0,2-1 1,-1-1-1,17 18 0,-8-10 51,-14-15-11,28 29 153,-31-34-142,-1-1 0,1 1 0,0 0 0,-1-1 1,1 1-1,0-1 0,0 1 0,-1-1 1,1 1-1,0-1 0,0 0 0,0 1 1,-1-1-1,1 0 0,0 0 0,0 0 1,0 1-1,0-1 0,0 0 0,-1 0 1,1 0-1,0 0 0,0-1 0,0 1 1,0 0-1,0 0 0,0 0 0,-1-1 1,1 1-1,0 0 0,0-1 0,0 1 1,-1-1-1,1 1 0,0-1 0,-1 1 1,1-1-1,0 1 0,-1-1 0,1 0 1,-1 0-1,1 1 0,-1-1 0,1 0 1,0-1-1,8-16-1518,-1-1-1,11-33 1,-8 14-4014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19.36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26 7 20089,'0'0'4882,"-26"-6"-24314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37.03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9076,'0'0'224,"0"103"1025,0-35 496,11 9-945,0 10-528,4 11-272,-8 16-2257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37.60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 1 6883,'0'0'742,"6"19"-566,3 6-151,-3-13-7,-2 0 0,0 1 0,0 0 0,3 25 0,-8-37 65,1 0 0,0 1 0,0-1 0,-1 0 0,1 0 0,0 0 0,-1 0 1,1 1-1,-1-1 0,0 0 0,1 0 0,-1 0 0,0 0 0,0 0 0,1 0 1,-1-1-1,0 1 0,0 0 0,0 0 0,0-1 0,0 1 0,0 0 0,0-1 1,-1 1-1,1-1 0,0 1 0,0-1 0,0 0 0,-1 1 0,1-1 0,0 0 1,0 0-1,0 0 0,-1 0 0,1 0 0,-2-1 0,-62 1-303,48-1 462,13 1-198,1 0 1,-1 0-1,0 0 1,1-1-1,-1 1 1,1-1-1,-1 0 0,1 0 1,0 0-1,-1 0 1,1 0-1,0-1 0,0 0 1,-1 1-1,1-1 1,-4-5-1,6 6 252,18 28-701,3 5-348,-1 2 0,-2-1 0,15 43 0,-5 5-2355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38.11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208 0 7251,'0'0'822,"8"20"-478,25 62-165,-31-77-130,0 0-1,0 1 1,-1-1-1,1 1 1,-1-1 0,0 11-1,-1-15 6,0 1-1,0-1 0,0 0 1,0 0-1,0 0 0,-1 1 1,1-1-1,0 0 0,-1 0 0,1 0 1,-1 0-1,0 0 0,1 1 1,-1-1-1,0 0 0,1 0 1,-1-1-1,0 1 0,0 0 1,-1 1-1,-2-1 73,0 1 0,0-1 0,0 0 0,0 0 0,0 0 0,-1 0 0,1-1 0,0 0 0,0 0 0,-1 0 0,1 0 0,-4-2 0,-18 1-666,19 1 499,4 0-69,0 1 0,0-1 0,0 0 1,0 0-1,0-1 0,0 1 1,1-1-1,-1 1 0,0-1 1,0 0-1,0 0 0,0 0 1,1 0-1,-1-1 0,0 1 1,1-1-1,-1 0 0,1 1 0,-4-5 1,6 8 266,1 0 0,-1 1-1,1-1 1,-1 0 0,0 0 0,0 1 0,0-1 0,0 0 0,-1 0 0,1 1 0,-1-1 0,1 0-1,-1 0 1,0 0 0,0 0 0,1 0 0,-2 0 0,1 0 0,0 0 0,-2 3 0,-12-2 464,1-1 0,-1 0 0,0-1 0,-15-1 0,33 26-461,12 11-283,26 41-1,-22-42-2020,22 52 0,-21-28-2397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39.25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22 0 2865,'0'0'3893,"-3"21"-3053,-5 33-173,-3 85 0,11-138-695,0 0 0,0-1 1,0 1-1,0-1 0,0 1 0,1 0 0,-1-1 1,0 1-1,0 0 0,0-1 0,0 1 0,1-1 0,-1 1 1,0-1-1,1 1 0,-1 0 0,0-1 0,1 1 1,-1-1-1,1 0 0,-1 1 0,0-1 0,1 1 0,-1-1 1,1 0-1,0 1 0,-1-1 0,1 0 0,-1 1 1,1-1-1,-1 0 0,1 0 0,0 0 0,-1 0 1,1 1-1,-1-1 0,1 0 0,0 0 0,-1 0 0,1 0 1,0 0-1,-1-1 0,1 1 0,-1 0 0,1 0 1,1-1-1,34-12-768,-24 7 912,-11 6-113,-1 0 1,0 0 0,0 0 0,1 0 0,-1 0-1,0 0 1,0 0 0,0 0 0,1 1 0,-1-1-1,0 0 1,0 0 0,0 0 0,1 0 0,-1 0-1,0 1 1,0-1 0,0 0 0,0 0 0,1 0-1,-1 0 1,0 1 0,0-1 0,0 0 0,0 0-1,0 0 1,0 1 0,0-1 0,0 0 0,1 0 0,-1 1-1,0-1 1,0 0 0,0 0 0,0 1 0,0-1-1,0 0 1,0 0 0,-1 1 0,1-1 0,0 0-1,0 0 1,0 0 0,0 1 0,0-1 0,0 0-1,0 2 64,-3 57 1942,-19 109 0,22-144-553,0-24-1450,0 0-1,0 0 1,1 0 0,-1 1-1,0-1 1,1 0 0,-1 0 0,0 0-1,1-1 1,-1 1 0,0 0-1,0 0 1,1 0 0,-1 0 0,0 0-1,1 0 1,-1 0 0,0 0-1,0-1 1,1 1 0,-1 0-1,0 0 1,0 0 0,1-1 0,-1 1-1,0 0 1,0 0 0,0 0-1,1-1 1,-1 1 0,0 0 0,0-1-1,0 1 1,0 0 0,0 0-1,1-1 1,25-43-2290,-22 36 1367,15-29-3475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45.41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0 178 8980,'0'0'3514,"29"2"-2492,-8-1-832,36 2 523,92 19 0,-130-18-582,35 6 372,-1 3-1,92 35 0,-140-46-485,0 0-1,-1 1 1,0-1-1,0 1 0,0 0 1,0 0-1,0 1 1,0-1-1,-1 1 0,4 5 1,-6-8-7,0 0 1,0 1-1,0-1 0,-1 1 1,1-1-1,-1 1 1,1-1-1,-1 1 0,1-1 1,-1 1-1,0-1 1,0 1-1,0-1 0,0 1 1,0-1-1,0 1 1,0 0-1,-1-1 1,1 1-1,0-1 0,-1 1 1,1-1-1,-1 0 1,0 1-1,1-1 0,-1 1 1,0-1-1,0 0 1,0 0-1,0 1 0,0-1 1,0 0-1,0 0 1,-1 0-1,1 0 1,-2 1-1,-4 3 6,-1 0 1,0-1-1,0 0 1,0 0-1,-1-1 1,1 0 0,-1-1-1,0 0 1,0 0-1,-12 1 1,-14-1-58,-44-1 0,71-1 42,3 0-35,-1-1-1,0 1 0,0-1 0,1 0 0,-1-1 0,0 1 1,1-1-1,-1 0 0,1-1 0,0 1 0,0-1 1,0 0-1,0 0 0,0-1 0,0 1 0,1-1 0,0 0 1,0 0-1,-5-7 0,9 10-56,0 19-23,3 11 256,-1-13-47,0 0 0,-1 0 0,-1 0 0,0 0 0,-1 0 0,-4 17 0,4-29-26,-1 1 0,0-1 0,1 0 0,-2 1 0,1-1 0,0 0 0,-1 0 0,0 0 0,1-1 0,-2 1 0,1-1 0,0 1 0,-1-1 0,1 0 0,-1-1 0,0 1 0,0 0 0,0-1 0,0 0 0,-1 0 0,1 0 0,0-1 0,-1 1 0,1-1 0,-1 0 0,-4 0 0,6 0-14,0 0 0,0-1 0,0 1 0,1-1 0,-1 0 0,0 0 0,0 0 0,0 0 1,0 0-1,1 0 0,-1-1 0,0 0 0,0 1 0,0-1 0,1 0 0,-1 0 0,1 0 0,-1-1 0,1 1 0,-1-1 0,1 1 0,0-1 0,-1 0 0,1 0 0,-2-2 0,1-2-21,0 0 0,0 0 1,0 0-1,1-1 0,0 1 0,0 0 0,1-1 0,0 1 0,0-1 0,0-11 0,0-4-106,1 0 0,1-1 0,1 1-1,1 0 1,1 0 0,1 0 0,9-22 0,9-19-2562,33-60 0,-42 95 1012,31-70-10130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46.28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43 0 12454,'0'0'632,"-6"16"-261,4-12-366,-25 80 1190,25-75-1074,0 1 0,0-1 0,1 1 0,0 0 1,1-1-1,0 1 0,1 0 0,0 0 0,2 10 1,-2-18-118,1 1 1,-1-1-1,1 1 1,0-1-1,-1 0 1,1 1 0,0-1-1,0 0 1,1 0-1,-1 0 1,0-1-1,1 1 1,-1-1 0,1 1-1,-1-1 1,1 0-1,0 0 1,0 0-1,-1 0 1,1 0 0,0-1-1,0 1 1,0-1-1,5 0 1,7 1 6,-1 0-1,1-2 1,22-2 0,10-10-102,-40 10 19,0 1 0,1 0 0,0 0 0,-1 0 0,1 1 0,15 0 0,-22 1 78,0 1-1,0 0 1,0-1 0,0 1 0,0 0-1,0 0 1,0 0 0,0-1-1,0 1 1,0 0 0,-1 0 0,1 0-1,0 0 1,-1 1 0,1-1-1,-1 0 1,1 0 0,-1 0-1,0 0 1,1 1 0,-1-1 0,0 0-1,0 0 1,0 0 0,0 2-1,3 39 536,-2-37-392,-3 69 1081,0-54-672,2 1 0,0-1 0,1 1 0,6 34 0,-7-53-529,1-1 1,-1 0-1,0 0 0,0 1 0,1-1 0,-1 0 0,1 0 1,-1 0-1,1 0 0,-1 0 0,1 1 0,0-1 0,-1 0 0,1 0 1,0-1-1,0 1 0,0 0 0,0 0 0,0 0 0,0 0 1,0-1-1,0 1 0,0-1 0,0 1 0,0 0 0,0-1 0,0 0 1,3 1-1,-2-1-11,0 0-1,0-1 1,1 0 0,-1 1 0,0-1 0,0 0-1,0 0 1,0 0 0,0 0 0,0 0 0,0 0-1,0-1 1,0 1 0,1-3 0,8-6-23,-2 0 1,1-1-1,14-22 0,-3-4-1556,29-63 1,-23 27-2600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47.10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265 0 5170,'0'0'6617,"-21"3"-4939,-69 8 72,86-10-1645,0 0 0,0 0 0,0 0 1,-1 1-1,1 0 0,1-1 0,-1 1 0,0 0 1,0 1-1,1-1 0,-1 1 0,1 0 0,0-1 0,0 1 1,0 1-1,0-1 0,0 0 0,1 1 0,0-1 0,-1 1 1,1 0-1,1 0 0,-1 0 0,0 0 0,1 0 0,0 0 1,0 0-1,0 1 0,1-1 0,-1 0 0,1 6 0,0-3-32,0 0-1,1 0 0,0 0 1,0 0-1,0 0 0,1 0 0,0 0 1,0 0-1,1-1 0,0 1 1,0-1-1,1 0 0,-1 0 0,1 0 1,9 9-1,-2-5-204,0-1 0,1 0 1,0-1-1,0 0 0,1-1 0,0-1 0,0 0 1,1-1-1,-1 0 0,1-1 0,0 0 1,1-2-1,-1 1 0,15-1 0,-42-2 213,-27-1 397,0 2 1,0 1-1,0 2 1,-77 18-1,115-21-428,1-1 0,-1 0 1,1 1-1,-1-1 0,0 1 0,1 0 0,0-1 0,-1 1 0,1 0 0,-1 0 0,1 0 1,0 0-1,-1 0 0,1 0 0,0 0 0,0 1 0,0-1 0,0 0 0,0 0 0,0 1 0,0-1 1,1 1-1,-1-1 0,0 1 0,1-1 0,-1 1 0,1 0 0,0-1 0,0 1 0,-1-1 1,1 1-1,0 0 0,0-1 0,0 1 0,1 0 0,-1-1 0,0 1 0,0-1 0,1 1 1,-1 0-1,1-1 0,1 3 0,2 4-41,0 0 0,1-1 1,0 0-1,0 0 0,0 0 1,13 10-1,43 35-133,0 0-1997,-25-13-3603,-13-3-6567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4:48.42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107 1 8452,'0'0'1702,"-11"20"-499,-35 67-330,43-82-827,0 0 0,1 0 0,0 1 0,0-1 1,1 1-1,-1 0 0,1-1 0,0 1 1,1 0-1,0 0 0,0-1 0,0 1 0,0 0 1,1 0-1,0-1 0,0 1 0,0 0 1,1-1-1,0 1 0,0-1 0,1 0 0,-1 1 1,1-1-1,0-1 0,0 1 0,1 0 1,0-1-1,5 6 0,-2-4-39,0-1 0,0 1 1,1-2-1,0 1 0,0-1 0,0 0 1,1-1-1,-1 1 0,1-2 0,0 1 0,0-1 1,0-1-1,0 0 0,11 0 0,-35-1 131,-1 1-1,1 0 0,0 0 1,-1 2-1,1 0 1,-22 7-1,32-8-62,0 0 1,1 0-1,-1 1 1,1-1-1,0 1 0,0 0 1,0 0-1,0 0 1,0 1-1,1 0 0,-1-1 1,1 1-1,0 0 1,0 0-1,0 1 0,1-1 1,0 1-1,0-1 1,0 1-1,0 0 0,1-1 1,-1 1-1,1 0 0,0 10 1,0-6-45,0 0 0,1 0 0,0 0 0,0 0 0,1 0 0,0 0 0,1 0 0,0 0 0,1 0 0,0-1 0,0 1 0,0-1 0,1 0 0,1 0 0,-1 0 0,1 0 0,1-1 0,-1 0 0,1 0 0,9 8 0,81 80-3099,-55-47-3164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5:19.3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1358 6 2897,'0'0'8842,"0"0"-8795,0-1 0,-1 1-1,1 0 1,0 0 0,0 0 0,0 0 0,0 0 0,0-1 0,0 1 0,0 0 0,0 0 0,0 0-1,0 0 1,0 0 0,0-1 0,0 1 0,0 0 0,0 0 0,0 0 0,0 0 0,1 0 0,-1-1 0,0 1-1,0 0 1,0 0 0,0 0 0,0 0 0,0 0 0,0 0 0,0-1 0,0 1 0,1 0 0,-1 0 0,0 0-1,0 0 1,0 0 0,0 0 0,0 0 0,1 0 0,-1 0 0,0 0 0,0 0 0,0 0 0,0 0 0,0 0-1,1 0 1,-1 0 0,0 0 0,0 0 0,0 0 0,0 0 0,0 0 0,1 0 0,-1 0 0,6 10 502,0 1-1,0 0 1,-1 0 0,0 0 0,-1 1 0,-1 0 0,3 16 0,10 88 1301,-15-112-1782,11 160 1511,16 117 217,-17-222-1655,16 85 561,-7 2 0,3 152-1,-19-160-110,28 163 0,-21-174-322,-8 206 0,-6-163 79,4 73-193,-9 464 362,6-633-461,-4-1-1,-3 0 0,-36 137 1,36-178-25,-5 14 9,-22 53-1,30-87-16,0 0 0,0 0-1,-1-1 1,0 0 0,-1 0 0,-1-1 0,1 0 0,-1 0 0,-13 9 0,13-13-20,0-1 0,-1-1 1,0 1-1,0-2 1,0 1-1,-1-2 1,1 1-1,-1-1 0,1-1 1,-1 0-1,0 0 1,0-1-1,-20-3 1,21 0 11,1-1 1,-1-1 0,1 1 0,0-1 0,0-1 0,1 0 0,-1 0 0,1-1 0,0 0-1,1 0 1,-8-9 0,-6-5 2,0 0-6,1-1 0,1 0 0,1-2 0,-18-29 0,-51-107 108,60 104-72,-3 1-1,-41-55 0,-179-246 56,185 249-145,-76-168 0,95 157-5,-41-172 0,44 138 29,7 4-47,6-2 0,-11-171 0,34 251-30,6-140 0,5 166 38,2 0-1,1 0 1,3 1-1,19-54 1,-4 27 11,4 1 0,2 2-1,3 1 1,3 2 0,3 1 0,60-73 0,-78 112 3,1 0 1,0 2-1,2 0 0,1 2 1,0 1-1,2 1 0,0 1 0,0 1 1,2 2-1,0 1 0,0 1 1,1 2-1,1 1 0,0 1 1,63-6-1,-72 12 27,15 0-27,70 4 0,-95-1 26,0 1 1,0 1-1,-1 0 1,1 0-1,-1 1 1,0 1 0,0 0-1,0 1 1,14 10-1,2 4 25,0 2-1,-1 1 1,-2 1-1,-1 1 1,0 2-1,-2 0 1,-1 1-1,-2 1 1,0 1-1,21 48 1,-35-71-139,-8-22-1917,-11-27-5594,-6 12-930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5:22.18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2325 1218 6547,'0'0'14126,"5"-2"-13109,11-7-686,0-1-1,-1-1 1,0 0 0,-1-1-1,-1-1 1,17-18 0,69-97-132,-45 54-16,4 0-25,-3-3-1,85-160 0,-131 220-129,-1-1 0,-1 0 0,0 0 0,-2-1 0,6-29 0,-10 40-7,-1-1 0,1 0 0,-2 0 0,1 1 0,-1-1 0,0 0 0,-1 1 0,0-1 0,-1 1 0,1-1 0,-2 1 0,1 0 0,-1 0 0,-8-11 0,0 0 83,-1 0-1,-1 1 1,-1 0-1,0 2 1,-1-1 0,-1 2-1,-1 0 1,0 2-1,-1-1 1,0 2-1,-1 1 1,0 0-1,-1 2 1,0 0-1,-1 1 1,1 2-1,-1 0 1,-1 1 0,1 1-1,-41-2 1,40 6-79,-12-1 0,0 1 1,0 1-1,1 2 0,-1 1 1,1 2-1,-67 21 0,-20 15 9,66-24 25,-83 39 0,85-26-56,3 2-1,0 3 0,-63 60 0,-10 6 13,6-13 84,-140 113 80,185-140-179,-93 103 0,-20 37 35,-102 121-115,241-266 90,-8 7 8,3 2 0,-79 136 0,123-187-7,1 0 1,1 1 0,0 0 0,1 0 0,0 0 0,-1 27 0,2-3 32,6 64-1,3-63 47,1 0 0,3-1 0,28 76 0,-31-94-33,2 0-1,0-1 0,1 0 0,2-1 0,15 22 0,-23-36-45,1 0 0,0-1 0,0 1 0,0-1 0,1 0 0,0-1 0,0 1 0,0-1 0,0 0 0,1-1 0,0 1 1,0-1-1,0-1 0,0 1 0,0-1 0,0 0 0,0-1 0,1 0 0,12 1 0,6-2 45,0 0 1,1-2-1,-2-1 1,1-1-1,0-1 1,34-11-1,-20 1-49,-2-1-1,0-2 1,0-2 0,-2-1-1,-1-2 1,-1-1 0,36-33-1,0-4 65,-16 14-47,-2-1-1,55-67 1,20-30 23,-23 30-14,-27 32-15,134-111 0,-36 37 2,165-193 12,-146 168-45,-62 63 2,118-105 51,-245 220-40,10-19-197,-15 22 99,0 1-1,1-1 1,-1 1 0,0-1-1,1 1 1,-1-1-1,0 0 1,0 1 0,0-1-1,0 1 1,1-1-1,-1 0 1,0 1 0,0-1-1,0 0 1,0 1-1,0-1 1,-1 0 0,1 1-1,0-1 1,0 1 0,0-1-1,0 0 1,-1 1-1,1-1 1,0 1 0,-1-1-1,1 1 1,0-1-1,-1 1 1,1-1 0,-1 1-1,1-1 1,-1 1-1,1-1 1,-1 1 0,1 0-1,-1-1 1,-30-1-4360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19.70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577 22 19657,'0'0'339,"-12"25"1168,11-25-1499,-88 173 2752,66-132-1760,-2-1 0,-56 68 0,66-92-537,-1-1 0,0 0 0,-1-1 0,-1 0 0,-25 14 0,34-23-359,0-1 0,0 1 0,0-2-1,0 1 1,-1-1 0,0-1 0,1 0 0,-1 0 0,0-1-1,0 0 1,0-1 0,0 0 0,0-1 0,-11-1-1,17 1-113,1 0 0,-1 0 0,1-1 0,0 1 0,0-1 0,-1 0 0,1 1 0,0-2 0,1 1 0,-1 0 0,0 0 0,0-1 0,1 0 0,0 1-1,-1-1 1,1 0 0,0 0 0,1 0 0,-1-1 0,0 1 0,1 0 0,0 0 0,0-1 0,0 1 0,0-1 0,0 1 0,1-1 0,-1-5 0,0-2-133,1 1 1,0-1-1,0 0 1,1 0 0,1 0-1,0 1 1,0-1 0,1 1-1,4-11 1,2 2-315,1 1 0,0 0 0,1 1 0,1 0-1,1 1 1,23-24 0,99-80-6766,-39 43-3361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5:25.79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457 128 2481,'3'-1'13063,"17"-2"-11492,32 0-23,0-3 1,0-1 0,51-16 0,-52 11-1149,1 2 0,1 2 0,54 0 0,883-24 1465,-875 21-1594,212 8 0,-287 8-207,-1 2 1,-1 2 0,43 15 0,-33-9-8,60 10 0,-13-9-22,-1 4 0,0 4 0,-2 4 1,-1 4-1,90 46 0,-156-65-40,-2 1 0,1 1 0,32 28 0,-44-33 6,-1 0-1,-1 1 0,0 0 0,-1 1 0,0 0 0,-1 1 0,0 0 0,7 16 0,-4-5 30,-2 1 0,0 0 0,-2 0 0,0 1 0,-2 0 0,-1 0 0,1 52 0,-5-74-33,1 7 10,0 0 0,-1-1 1,-1 1-1,0 0 0,0 0 0,-1 0 0,-1-1 0,0 1 0,0-1 1,-1 0-1,-8 17 0,-7 1 28,0-1 0,-2-1 1,-1-1-1,-1-1 0,-1-1 1,-46 34-1,-176 104 166,203-135-126,3-5-5,-1-2 1,-69 24-1,-3 0 119,30-10-5,-1-4 0,-1-3 0,-2-4 0,-151 19 0,25-5-71,134-20-26,-1-4 0,-117 5 0,174-17-77,-109-1 5,-228 28 0,282-15-26,1-3-1,-1-4 1,-139-8 0,180-2 12,0-2-1,0-2 1,-40-14 0,-104-48-98,160 63 75,-1-2 1,2 0-1,-1-1 0,1-1 1,1 0-1,0-2 0,1 0 0,1-2 1,0 1-1,1-2 0,0 0 1,2-1-1,-25-40 0,11 7-12,3-1 0,-35-104 1,55 138 6,0-1-1,2 1 1,0-1 0,1 0 0,0 0 0,2 0 0,0 0-1,1 0 1,1 0 0,6-23 0,-1 17-1,1 0 0,1 0 0,1 1 1,1 0-1,2 1 0,27-40 0,0 8 28,2 2-1,2 1 1,65-58 0,-80 85-359,0 1 1,2 1 0,1 2-1,1 1 1,0 2 0,1 1-1,50-17 1,16 1-5453,-61 18-319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5:28.14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1268 3054 5491,'0'0'12755,"16"-3"-11237,24-19-895,-1-2 0,-1-1 0,-2-2 0,54-50 0,-37 31-313,440-403 632,-418 372-929,16-15 1,-4-4 1,105-150-1,-172 212 2,-2 0-1,-1-2 1,-2 0-1,-1-1 1,-2-1-1,-2 0 1,10-72-1,-10 23 29,-5 0 0,-7-128 0,-2 182-39,0 0-1,-2 1 1,-2 0 0,0 0-1,-3 0 1,0 1 0,-2 1-1,-1 0 1,-2 0 0,-20-27-1,-2 2 22,-3 2 0,-2 2 0,-98-89 0,90 90-10,-55-70-1,-15-16-129,106 122 95,0 1-1,-1 1 1,0 0-1,-1 1 1,-1 1-1,1 0 1,-1 2 0,-1 0-1,0 1 1,0 0-1,0 2 1,-23-4-1,-20 1 39,-1 3-1,-95 3 1,91 3-19,45-1-15,0 2 0,0 1 0,1 1 0,-1 0 0,1 2 0,0 0-1,1 2 1,-1 0 0,2 1 0,-1 1 0,1 1 0,-27 20 0,20-11 13,1 1-1,1 2 1,1 0-1,1 1 0,2 2 1,0 0-1,-29 52 1,30-40 1,2 2 0,-14 45 0,16-39 21,-28 56 0,-29 25 9,-13 23 3,-75 228 54,139-321-64,-3-1 0,-2-1-1,-2-1 1,-57 80 0,63-101 0,1 1-1,2 1 0,-29 71 1,-26 121 35,32-93 112,36-116-120,1-1 0,0 1-1,1 0 1,1 0-1,1 0 1,1 0 0,0 0-1,3 31 1,-1-45-47,1 0 0,-1-1 0,1 1 0,0-1 0,0 1 0,0-1 0,0 0 0,1 0 0,-1 0 0,1 0 0,0 0 0,4 3 0,46 31-119,-32-23-120,-18-11 155,14 8-1449,0 2 1,19 19-1,-8 4-4798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5:30.30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562 91 6851,'0'0'11435,"-13"-13"-10438,3 4-810,4 3-79,0 0 0,0 0 0,0 1 0,0 0 0,-1 0 0,0 1 0,0 0 0,-1 0 0,1 1 0,-1-1 0,1 2 0,-17-5 0,6 4 200,0 1 0,0 0 0,-1 2 0,1 0 1,0 0-1,-21 5 0,34-4-260,1 0 1,-1 0 0,0 0-1,0 1 1,1 0-1,-1 0 1,1 0-1,0 0 1,-1 1-1,1 0 1,0 0-1,1 0 1,-1 0-1,0 0 1,1 1-1,0 0 1,0 0 0,0 0-1,0 0 1,1 0-1,-1 0 1,1 1-1,0-1 1,0 1-1,1-1 1,0 1-1,-2 7 1,1 5-18,1-1 1,1 1-1,0-1 1,1 1-1,1-1 1,0 0-1,1 0 1,1 0 0,0 0-1,2 0 1,0-1-1,0 0 1,1 0-1,1 0 1,1-1-1,0-1 1,0 1-1,1-1 1,1-1-1,1 0 1,-1-1-1,2 0 1,-1 0-1,2-1 1,-1-1-1,29 14 1,-42-23-206,-25-11 81,-33-18 103,-1 2 0,-1 4 0,-102-27 0,161 49 19,0 1 0,0 0 0,-1-1 0,1 1 1,0 0-1,0 0 0,-1-1 0,1 1 0,0 0 0,0 0 0,-1 1 0,1-1 0,0 0 0,0 0 0,-1 0 0,1 1 1,0-1-1,0 1 0,0-1 0,0 1 0,0-1 0,-1 1 0,0 1 0,1 0 25,0 0-1,0 0 1,1 0 0,-1 1-1,1-1 1,-1 0-1,1 0 1,0 0 0,0 1-1,0-1 1,0 2-1,0 1-73,-1 12 158,1 1 0,0 0 0,1-1 1,1 1-1,1-1 0,1 0 0,0 1 1,1-1-1,0-1 0,17 33 0,80 102 208,-15-25-844,-65-103-2099,-21-23 2208,1 1 0,-1 0 0,0-1 0,1 1 0,-1-1 0,1 1 0,-1-1 0,0 0 0,1 0 0,-1 1 0,1-1 0,-1 0 0,1 0 0,-1-1 0,1 1 0,-1 0 0,1 0 0,1-1 0,12-9-6089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5:30.66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15 15831,'0'0'5859,"117"-7"-3986,-73 3-705,0 2-303,0 0-529,-12 2-192,-2 0-144,-5 0-16,-6 0-528,-5 0-753,-3 0-656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5:31.01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14695,'0'0'7763,"15"152"-6578,-1-86-369,8-2-208,-7 0-63,3 2-225,-3-2-304,-4-6-16,-4-9-528,1-7-929,-1-12-1360,0-15-3154,8-15-3762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5:31.35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226 1 13862,'0'0'7097,"-22"2"-6345,0-1-565,0 2 0,-29 7 0,46-8-143,0 0 1,1 1 0,-1-1 0,1 1 0,0 0 0,0 0-1,0 0 1,0 1 0,1-1 0,-1 1 0,1 0 0,0 0 0,0 0-1,0 1 1,1-1 0,-1 1 0,1-1 0,0 1 0,-1 6 0,-2-1 85,-1 6-5,0 0 1,1 0-1,0 0 0,2 1 1,0-1-1,0 1 1,2 0-1,0 0 1,2 19-1,-1-30-140,0-1 0,1 1 0,0 0 0,0-1 1,0 1-1,1-1 0,-1 0 0,2 1 0,-1-1 0,0 0 0,1 0 0,0 0 0,0-1 0,0 1 1,1-1-1,0 1 0,0-1 0,0 0 0,0-1 0,0 1 0,1-1 0,0 1 0,-1-2 0,1 1 0,1 0 1,-1-1-1,0 0 0,0 0 0,1-1 0,5 2 0,5-1-219,1 0-1,-1-1 1,1 0 0,0-2-1,19-2 1,-34 3 455,-3 1-118,0 1-1,0 0 0,0-1 0,0 1 0,0-1 0,0 1 0,-1-1 0,1 0 0,0 1 0,-1-1 0,1 0 0,-4 2 0,-2 3 100,-7 9 62,1 2 0,0-1 1,1 2-1,1-1 0,1 2 0,1-1 0,0 1 0,1 1 0,1 0 0,1 0 1,1 0-1,1 0 0,1 1 0,0 0 0,2 0 0,0-1 0,3 26 0,-2-42-241,1 1 0,0 0-1,0-1 1,1 1 0,-1-1 0,1 0-1,0 1 1,0-1 0,0 0-1,1 0 1,-1 0 0,1 0 0,0-1-1,0 1 1,1-1 0,-1 0-1,0 0 1,1 0 0,0 0-1,0 0 1,0-1 0,0 0 0,0 0-1,1 0 1,-1 0 0,0-1-1,1 0 1,5 1 0,-3 0-102,1 0-1,0-1 1,-1 0 0,1 0 0,0-1-1,0 0 1,-1 0 0,1-1 0,0 0 0,-1-1-1,1 0 1,-1 0 0,1 0 0,-1-1-1,0 0 1,11-6 0,-9 3-618,-1-1 0,0 0 0,0 0 0,8-11 0,7-19-5452,-14 7-4138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5:31.70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1 257 18536,'0'0'5283,"117"5"-4243,-70-5-239,1 0-369,-4-1-256,-1-11-176,-2-3 0,-5 0-624,-6 0-993,-8 0-688,-12 0-1553,-10-2-3025</inkml:trace>
  <inkml:trace contextRef="#ctx0" brushRef="#br0" timeOffset="1">172 1 15847,'0'0'3234,"-3"113"159,3-51-1760,0 4-881,11 0-47,0-1-145,0-2-272,0-5-192,3-5-96,-6-6-400,3-8-1553,-4-9-2225,-3-11-7043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5:32.42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632 0 14391,'0'0'2217,"4"20"-187,1 1-1504,3 11 244,-1 1 0,-1 0 1,0 36-1,-6-68-732,0 0 0,0 0 0,0-1 0,-1 1 1,1 0-1,0-1 0,-1 1 0,1 0 0,0-1 0,-1 1 0,1-1 0,-1 1 1,1 0-1,-1-1 0,1 1 0,-1-1 0,1 1 0,-1-1 0,0 0 1,1 1-1,-1-1 0,0 0 0,1 1 0,-1-1 0,0 0 0,0 0 1,1 1-1,-1-1 0,0 0 0,1 0 0,-2 0 0,-30 1 130,25-1-105,-8 0-175,1-1 0,-1 0-1,1-2 1,0 1 0,-1-2 0,1 0-1,1 0 1,-1-1 0,1-1-1,0 0 1,0-1 0,1-1 0,-1 1-1,2-2 1,-1 0 0,1 0 0,1-1-1,0-1 1,0 0 0,1 0-1,0 0 1,1-1 0,-11-22 0,9 14-281,19 33 206,16 33 510,-18-27-208,-1 0-1,0 0 0,-2 0 0,0 1 0,-1 0 0,-1-1 0,-1 1 1,-1 24-1,-1-42-95,0 0 0,1 0 1,-1 0-1,0 0 0,0 0 1,0 0-1,0 0 0,-1 0 0,1 0 1,-1 0-1,1 0 0,-1-1 1,1 1-1,-1-1 0,0 1 1,0-1-1,0 0 0,0 0 1,0 0-1,0 0 0,0 0 1,0 0-1,0 0 0,0-1 0,-1 1 1,1-1-1,0 1 0,0-1 1,-1 0-1,1 0 0,-4 0 1,-4 0 16,0 0 1,0 0 0,0-1 0,0 0-1,0-1 1,-11-3 0,8 0-34,-1-1 0,1-1 0,1 0 1,-1 0-1,1-2 0,0 1 1,1-2-1,-19-19 0,5 2 200,2 0 0,-28-45-1,119 190 2350,88 213 0,-143-302-2412,-2 0 0,-2 1 0,0 1 0,8 61 1,-13-45-4132,-3 3-4356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5:32.75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29 18504,'0'0'6611,"107"13"-5154,-45-7-833,-4 1-463,1 1-33,-8-3-48,-3-5-80,-8 0-48,-7 0-737,-11 0-527,-4-11-721,-11-6-1505,-7-2-1456,-3-1-3874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5:33.10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13894,'0'0'7604,"0"156"-5331,15-88-1233,3 1-447,4 5-49,7 1-288,-3-2-144,-1-3-112,1-10-208,-4-15-1505,0-18-2161,-4-20-3633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20.04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2 17624,'0'0'14455,"176"0"-13767,-96 0-688,1 0 0,-1 0 0,-14 0 0,-11 0 0,-15-2-48,-18 2-1521,-15 0-1872,-7 14-2274,-51 12-6322</inkml:trace>
  <inkml:trace contextRef="#ctx0" brushRef="#br0" timeOffset="1">48 367 21450,'0'0'10261,"186"42"-10133,-76-42-128,11-12-929,-12-1-2128,-2 8-5059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5:33.44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143 0 11029,'0'0'9658,"-12"17"-8100,-13 17-718,-32 57 1,49-77-573,1 1 0,1-1 0,0 1 0,1 1 0,0-1 0,2 1 0,-1-1-1,-1 31 1,5-45-265,0 1 0,0 0 0,1-1 0,-1 1 0,0-1 0,1 1 0,-1 0 0,1-1 0,-1 1 0,1-1 0,0 1 0,-1-1 0,1 0 0,0 1 0,0-1-1,0 0 1,0 1 0,0-1 0,1 0 0,-1 0 0,0 0 0,2 1 0,1 0-66,0 0 0,0 0 0,0-1 0,0 0 0,0 0 0,0 0 0,0 0 0,7 0 0,5 0-240,1-1-1,-1-1 1,27-5 0,-11-4 75,-27 8 216,0 0 0,0 0 1,0 1-1,0 0 0,0 0 1,10-1-1,-14 22 407,-3 7 74,-2 0 0,0-1-1,-2 0 1,0 0 0,-17 41 0,12-38 61,1 2 0,2-1 0,-8 59 0,14-76-375,1-1 2,0 0 0,1 0 0,0 0-1,3 21 1,-3-30-147,1-1-1,0 0 1,-1 1-1,1-1 1,0 0-1,0 0 1,0 1-1,0-1 1,0 0-1,1 0 1,-1 0-1,1 0 1,-1 0-1,1-1 1,0 1-1,0 0 1,0-1-1,0 1 1,0-1-1,0 0 1,0 1-1,0-1 1,0 0-1,0 0 1,1-1-1,-1 1 1,1 0-1,-1-1 1,4 1-1,2-1-27,1 0-1,0-1 1,-1 1-1,1-2 0,-1 1 1,1-1-1,-1-1 0,0 1 1,0-1-1,0-1 0,0 0 1,8-5-1,14-10-1710,45-37 1,-50 37-303,16-15-3598,-4 2-4931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5:33.77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48 19017,'0'0'6307,"139"5"-4675,-84-5-719,4 0-481,-4-3-256,0-9-144,-4-1-32,-4 2-224,-14 3-801,-11 3-1023,-14 5-1330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5:34.11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2609,'0'0'19273,"121"77"-18601,-48-77-672,8 0-560,-8-9-2865,-11-14-3987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5:38.0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16504,'0'0'5282,"73"171"-2273,-40-73-1408,4-2-416,-4-6-465,-8-9-208,1-6 0,-8-5-319,-7-8-33,-4-9-160,-3-10-16,0-13-609,-1-9-895,-3-14-1250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5:38.65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14839,'0'0'1027,"24"15"1748,50 38-449,-2 3 0,65 65 1,-48-32-1121,-3 3 0,120 170-1,-195-245-1162,0 1-1,-2 0 1,9 22-1,-15-32-30,-1 0 0,1 0 0,-2 0 0,1 0 0,-1 0 0,0 0 0,-1 0 0,0 1 0,0-1 0,-2 11 0,1-16-8,-1 1 0,1-1 0,-1 0 0,0 0 1,0 0-1,0 0 0,0 0 0,0-1 0,-1 1 0,1-1 0,-1 1 0,0-1 1,0 0-1,0 0 0,0 0 0,0 0 0,0 0 0,0-1 0,0 0 1,-1 1-1,1-1 0,-1-1 0,1 1 0,-1 0 0,1-1 0,-6 1 1,-6 0-48,0 0 1,0 0 0,0-2 0,1 0 0,-18-3-1,23 2-22,0-1 0,0 0 0,0-1 0,1 0 0,-1 0 0,1-1 0,0 0 0,0 0 0,1-1 0,0 0 0,0 0-1,-12-15 1,-4-7-718,-38-63-1,40 58 153,7 91 962,11-49-265,-1 1 0,0-1-1,0 0 1,-1 0 0,-1 0 0,1 0-1,-1-1 1,0 0 0,-1 0 0,0-1-1,0 0 1,-1 0 0,0 0 0,0-1-1,-1 0 1,1-1 0,-1 0 0,0-1-1,-1 1 1,1-2 0,-1 1 0,0-1-1,1-1 1,-1 0 0,-1 0 0,1-1-1,-19 0 1,26-1-39,0-1 0,1 1 0,-1-1 0,0 0 0,1 1 0,-1-1 0,1-1-1,-1 1 1,1 0 0,0 0 0,0-1 0,-1 0 0,1 1 0,0-1 0,0 0 0,0 0 0,1 0 0,-1 0 0,0 0 0,1-1-1,-1 1 1,1 0 0,0-1 0,0 1 0,0-1 0,0 1 0,0-1 0,0-5 0,-2-7 7,0 0 0,2 0 0,0-29 1,1 43-35,1-28-30,1 1 1,1 0-1,2 1 0,0-1 1,17-44-1,1 12-1709,42-77 1,-39 82-2387,-21 18-3436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5:40.99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87 15271,'0'0'9396,"161"0"-8659,-81 0-417,8-2-224,15-15-96,17-11-1473,-6-11-5202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5:41.63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0 481 17384,'0'0'1457,"168"0"31,52-21 833,87-19-992,103-20-209,80-11-271,48-3-225,33 7-624,-19 16-336,-47 9-1521,-84 10-3265,-107 10-8901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5:50.47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16023,'0'0'1406,"3"19"179,8 32-132,1 0 0,3-2-1,2 0 1,34 70 0,120 196 1626,-49-96-2153,-118-211-249,11 14-3627,-7-24-185,-1-17 251,2-24-2227,-4-14-3221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5:50.82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12614,'0'0'6381,"18"29"-4281,47 82 1023,60 138 0,112 365 297,-216-520-3459,-15-63-632,-4-27-2642,-1-15-724,-1-20-2160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5:51.17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187 189 16600,'0'0'4586,"-17"2"-2660,-58 5-806,73-7-1047,-1 0-1,0 0 0,0 0 0,1 0 0,-1-1 0,0 0 0,1 1 0,-1-1 1,1 0-1,-1 0 0,1-1 0,0 1 0,-1 0 0,1-1 0,0 1 1,0-1-1,0 0 0,0 0 0,0 0 0,0 0 0,0 0 0,1 0 0,-1 0 1,1-1-1,0 1 0,-1 0 0,1-1 0,0 1 0,0-1 0,1 0 1,-2-3-1,0-3-29,1 0 0,0 1 1,0-1-1,1 0 0,0 0 0,0 0 1,2-9-1,-1 15-42,-1-1 0,1 1 0,0 0-1,0 0 1,1 0 0,-1 0 0,0 0 0,1 0 0,0 0 0,0 0-1,0 1 1,0-1 0,0 0 0,0 1 0,1 0 0,-1 0 0,1 0 0,0 0-1,0 0 1,-1 0 0,1 1 0,0-1 0,0 1 0,1 0 0,-1 0-1,0 0 1,0 0 0,0 0 0,1 1 0,5-1 0,-4 1 41,0 0 0,0 0 1,0 1-1,1 0 0,-1-1 0,0 2 1,0-1-1,0 0 0,-1 1 1,1 0-1,0 0 0,-1 1 0,1-1 1,-1 1-1,1 0 0,-1 0 1,0 0-1,-1 1 0,5 4 0,-3-2 123,-1 0 1,1 1-1,-1-1 0,-1 1 0,0 0 0,0 0 0,0 0 0,-1 0 0,0 1 0,0-1 0,0 1 1,-1-1-1,-1 1 0,1 8 0,-1-12-109,-1 0 1,1 0-1,-1 0 1,0 0 0,0-1-1,0 1 1,-1 0-1,1-1 1,-1 1-1,0-1 1,0 1-1,0-1 1,0 0 0,-1 0-1,1 0 1,-1 0-1,0 0 1,0-1-1,0 1 1,0-1-1,0 0 1,-1 0 0,1 0-1,-1 0 1,1 0-1,-1-1 1,0 0-1,-6 2 1,7-2-87,-1 0-1,1 0 1,-1 0-1,0 0 1,1-1 0,-1 0-1,0 0 1,1 0-1,-1 0 1,0 0 0,1-1-1,-1 1 1,0-1-1,1 0 1,-1 0 0,1-1-1,-1 1 1,-3-3-1,2 0-285,0 0-1,1 0 0,0-1 0,0 0 0,0 0 0,1 0 0,-1 0 0,1 0 1,0-1-1,-3-8 0,-19-40-6081,0-1-7446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40.22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147 1 11253,'0'0'11288,"0"14"-10578,2 635 4440,0 35-3257,-2-684-1892,0 0 0,0 0 0,0 0 0,0 0 0,0 0-1,0 1 1,-1-1 0,1 0 0,0 0 0,0 0 0,0 0 0,0 0 0,0 1 0,0-1 0,0 0 0,0 0 0,0 0 0,-1 0 0,1 0 0,0 0 0,0 0 0,0 1 0,0-1-1,0 0 1,0 0 0,-1 0 0,1 0 0,0 0 0,0 0 0,0 0 0,0 0 0,-1 0 0,1 0 0,0 0 0,0 0 0,0 0 0,0 0 0,-1 0 0,1 0 0,0 0-1,0 0 1,0 0 0,0 0 0,0 0 0,-1 0 0,1-1 0,0 1 0,0 0 0,0 0 0,0 0 0,0 0 0,0 0 0,-1 0 0,1 0 0,0 0 0,0-1 0,0 1-1,0 0 1,-8-7-29,-10-15-65,2-2 1,1 0-1,1-1 0,-18-43 1,3 9 8,21 48 97,4 19 25,5 25 89,-1-28-84,1 7 30,0 0 1,0 0-1,1-1 0,1 1 0,0-1 1,0 0-1,1 0 0,1 0 1,8 16-1,-10-22-29,0-1 1,0 0-1,1 0 0,-1 0 1,1 0-1,0 0 1,0-1-1,0 1 0,0-1 1,1 0-1,-1 0 1,1-1-1,0 0 0,0 1 1,0-2-1,0 1 0,0 0 1,0-1-1,0 0 1,1 0-1,-1-1 0,0 1 1,8-2-1,-8 0-30,0-1-1,0 1 0,-1-1 0,1 0 1,-1-1-1,0 1 0,0-1 1,0 0-1,0 0 0,0 0 1,0 0-1,-1-1 0,1 0 0,-1 1 1,0-1-1,0 0 0,-1-1 1,1 1-1,1-6 0,3-1-828,-1-1-1,0-1 1,-1 1-1,-1-1 1,0 0-1,3-14 1,-6 3-5655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6:18.43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2089 1090 8564,'0'0'11504,"0"6"-10600,0 2-680,0-1 0,0 1-1,-1-1 1,0 0-1,0 0 1,-1 1 0,0-1-1,0 0 1,-1 0-1,-3 6 1,-9 9 189,0 0 0,-2-1 0,0 0 0,-2-2 0,0 0 0,-1-1 1,-1-1-1,-38 24 0,19-17-165,0-2 0,-2-2 1,0-1-1,-56 15 1,11-11-22,0-4 0,-2-3 0,-99 3 0,-272-9 8,389-10-87,48-1-108,1-1 1,-1-1-1,0-1 1,1-2-1,0 0 1,0-1-1,-27-13 0,10 2 22,0-3-1,-68-47 0,88 53-61,0 0-1,1-1 1,0-1 0,2-1 0,0 0-1,1-1 1,1-1 0,0 0 0,2-1-1,0 0 1,2-1 0,0 0 0,1-1-1,2 0 1,0 0 0,1-1-1,2 0 1,0 0 0,2 0 0,0-43-1,2 25 5,8-64 0,-5 89-10,1 0 0,0 0 0,1 0 0,1 1 0,1-1 0,12-22 0,2 7-11,1 1 0,1 0 0,1 2-1,2 1 1,1 1 0,1 1 0,41-29 0,-6 10-10,2 4-1,116-55 1,-81 53 5,3 4 0,1 4 0,1 6 0,2 3 0,0 6 0,2 4 0,0 5 1,117 4-1,-200 7 6,-1 2 1,0 1 0,0 1 0,0 2 0,0 0 0,-1 1 0,0 2-1,0 0 1,-1 2 0,29 17 0,-32-16 10,-2 1 0,0 0 0,0 1 0,-1 2 0,-1-1 0,0 2 0,-2 0 0,0 1 0,0 0 0,-2 1 0,19 37 0,-13-8 51,-2 0 0,-2 2 1,-2-1-1,-2 2 0,-2-1 0,-3 1 1,-2 1-1,-7 101 0,1-135-43,0 0 0,-2-1 1,0 1-1,0-1 0,-2 0 0,0-1 0,-1 1 1,-1-2-1,0 1 0,-1-1 0,-1 0 0,0-1 1,-1-1-1,-20 19 0,-20 14-281,-2-1 1,-80 49 0,-262 134-5067,168-113-1243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6:39.05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2806 769 2305,'0'0'12977,"7"1"-11547,-5-1-1354,-1 1 1,1-1 0,-1 1-1,1-1 1,0 1 0,-1-1-1,1 1 1,-1 0-1,1 0 1,-1 0 0,0 0-1,1 0 1,-1 0 0,0 0-1,0 0 1,1 0 0,-1 1-1,0-1 1,0 0 0,-1 1-1,1-1 1,1 3-1,0 1 86,-1 0 0,1 0-1,-1-1 1,0 1 0,-1 0-1,1 0 1,-1 0 0,0 6 0,-1 5 67,-1-1 1,0 1 0,-2-1 0,1 1 0,-9 20-1,0-10-144,-1 0-1,-1-2 0,-1 1 1,-1-2-1,-2 0 0,0-1 0,-1-1 1,-1-1-1,-1 0 0,-26 18 0,6-8-44,-1-2-1,-1-2 0,-2-1 0,-90 34 1,47-30 18,0-4 1,-2-3 0,-151 15 0,-277-15 76,376-25 24,-167-24 0,224 13 55,1-3-1,1-4 0,-101-38 1,155 47-156,1 0 0,0-2 0,1-1 0,1-1 0,0-1 0,1-1 0,1-2 0,1 0 0,1-2 0,-24-28 0,35 35-66,0 0 1,1 0-1,1-1 0,1-1 1,0 1-1,1-1 0,1-1 1,0 1-1,2-1 1,0 0-1,1 0 0,0 0 1,2-1-1,0 1 1,1 0-1,1-1 0,0 1 1,6-23-1,0 15-59,1 1 0,1 0-1,1 0 1,2 1 0,0 1-1,1 0 1,2 0-1,0 1 1,1 1 0,1 1-1,1 0 1,1 2 0,34-27-1,2 3-32,1 3 0,2 2 0,2 3 0,77-32 0,-14 16 80,2 4 1,3 7-1,231-42 0,-195 58 29,1 7-1,276 8 1,-359 11-29,-1 4 0,0 4 1,0 2-1,113 36 0,-159-37 8,-1 2 0,0 1 0,0 2 0,-2 1 0,31 24-1,-43-27 8,-1 0 0,0 2 0,-2 1 0,0 0 0,0 1 0,-2 1 0,-1 0 0,17 31 0,-20-30 1,-1 0-1,-1 1 0,-1 0 0,-1 1 0,-1 0 0,-1 0 0,-1 0 0,-1 0 0,-1 1 0,-1 0 1,-4 42-1,-2-34-1,-1-1-1,-1 0 1,-2 0 0,-1-1 0,-1 0 0,-2-1 0,0 0 0,-19 26 0,-6 1-425,-1-3 0,-4-1 0,-1-2 0,-3-2 0,-1-2 0,-3-2 0,-104 69 0,-153 60-5593,-43-13-5864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7:37.78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 32 5234,'0'0'8284,"0"-7"-7134,-1-11-519,0 11-153,0 14 673,-1 53 3,2 0 0,3-1-1,12 66 1,47 176 854,-13-72-1415,-38-164-363,-2-1-1,1 85 1,-30-153-102,13-1-128,1-1 1,0 1 0,0-1 0,1-1-1,-1 1 1,1-1 0,1 0-1,-1 0 1,1-1 0,-5-10-1,-29-83 3,31 78 67,29 100 543,-21-75-585,39 78 734,-36-74-630,0 1 1,0-1-1,0-1 1,1 1-1,0 0 1,0-1-1,0 0 0,1 0 1,-1-1-1,8 4 1,-13-7-124,1-1 1,-1 0 0,1 0-1,0 0 1,-1 0 0,1 1-1,-1-1 1,1 0 0,0 0-1,-1 0 1,1 0 0,-1-1-1,1 1 1,0 0 0,-1 0-1,1 0 1,-1 0 0,1 0-1,-1-1 1,1 1 0,0 0-1,-1-1 1,1 1-1,-1 0 1,0-1 0,1 1-1,-1-1 1,1 1 0,-1 0-1,1-1 1,-1 1 0,0-1-1,1 0 1,-1 1 0,0-1-1,1 0 1,9-24-62,-8 19 67,7-19-818,-2-1 0,6-29 1,-4-19-5762,-8 22-2584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7:38.13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10661,'0'0'8004,"0"103"-6196,7-25-447,8 10-929,7 4-432,0 0-800,-19-5-3042,-3-8-7379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7:43.55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10597,'0'0'3383,"3"18"-1364,15 73 463,43 127 0,-8-36-869,-51-175-1564,120 566 1980,-117-488-1517,-6-85-498,0 0 0,0 0 1,0 0-1,0 0 0,-1 0 0,1 0 0,0 0 0,0 0 1,0 0-1,0-1 0,0 1 0,0-1 0,1 1 0,-1 0 0,0-1 1,0 0-1,0 1 0,0-1 0,0 1 0,1-1 0,-1 0 1,-1-1-1,-8-10-4,-1 0 0,2-1 1,0-1-1,1 1 1,0-2-1,1 1 1,0-1-1,1 0 0,-6-26 1,12 43 6,-1 1 1,1 0 0,0-1-1,0 1 1,1-1 0,-1 1-1,0-1 1,1 1-1,0-1 1,-1 1 0,1-1-1,0 1 1,0-1 0,0 0-1,1 1 1,1 1 0,28 35 428,-22-29-323,-1 0-46,2 0 0,-1-1 0,1 0-1,13 9 1,-21-16-80,-1-1 1,1 1-1,0-1 0,0 0 1,0 0-1,0 0 0,0 0 0,0 0 1,0 0-1,0 0 0,0-1 0,0 1 1,0-1-1,0 0 0,1 1 1,-1-1-1,0 0 0,0 0 0,0-1 1,1 1-1,-1 0 0,0-1 0,0 1 1,0-1-1,0 0 0,0 1 0,0-1 1,0 0-1,0 0 0,0 0 1,0-1-1,0 1 0,-1 0 0,3-3 1,3-5-532,-1 1 0,-1-1 0,0 0 1,0 0-1,-1 0 0,0 0 1,3-12-1,4-43-8242,-10 20-4868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7:44.07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265 0 8980,'0'0'6915,"15"16"-6008,48 52-266,-60-66-593,-1 1 0,0-1 0,1 1 0,-1 0 0,0 0 0,-1 0 0,1 0 1,0 0-1,-1 0 0,0 1 0,0-1 0,0 0 0,0 1 0,0-1 0,-1 1 0,1-1 0,-1 0 1,0 1-1,-1 6 0,1 4 438,-1-12-452,1-1 0,-1 0 0,1 1 0,-1-1 0,1 0 0,-1 1 0,0-1 0,0 0 0,0 0 0,1 0 0,-1 1 0,0-1 0,0 0 0,-1 0 0,1-1 0,0 1 0,0 0 0,0 0 0,-1 0 0,1-1 0,0 1 0,-1-1 0,1 1 0,0-1 0,-1 1 0,1-1 0,-1 0 0,1 0 0,-1 0 0,1 0 0,-3 0 0,-58 2 162,47-3-87,0 2-43,0-1 0,0-1 1,1 0-1,-1-1 0,1 0 0,-1-1 0,1-1 1,0 0-1,0-1 0,0-1 0,1 0 0,0-1 1,0 0-1,1-1 0,-13-10 0,8-5 454,15 14-90,15 14 69,0 4-444,-1 1 1,0 1-1,-1 0 1,0 1 0,-1 0-1,0 0 1,13 25-1,53 107-139,-58-103-704,13 46 0,-8 1-3105,-6 20-6411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7:47.46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 0 9476,'0'0'3020,"-1"24"-1301,0 58 113,4 1 1,19 124 0,44 96 386,18 97-1359,-77-358-616,-3 1 1,-2 60-1,-2-102-237,0 0-1,1-1 0,-1 1 1,0-1-1,0 1 0,-1-1 0,1 1 1,0-1-1,0 1 0,0-1 0,0 1 1,0-1-1,0 1 0,-1-1 1,1 1-1,0-1 0,0 1 0,-1-1 1,1 1-1,0-1 0,-1 0 1,1 1-1,0-1 0,-1 0 0,1 1 1,-1-1-1,1 0 0,-1 1 0,1-1 1,-1 0-1,1 0 0,-1 1 1,0-1-1,-20-5 307,-18-24 94,30 17-402,1-1 0,1 0-1,0 0 1,0-1 0,2 0 0,0 0-1,0 0 1,-4-26 0,12 48 85,0 0 0,0 0 0,1-1 0,0 1 0,0-1 0,1 0 0,0 0 0,0 0 0,1-1 0,-1 0 0,1 0 0,1 0 0,-1-1 0,8 5 0,-10-7-77,-1-1-1,1 1 1,0-1-1,0 0 1,0 0 0,0-1-1,0 1 1,0-1-1,0 0 1,0 0 0,0 0-1,1 0 1,-1-1-1,0 0 1,1 0-1,-1 0 1,0 0 0,1-1-1,-1 0 1,0 1-1,0-2 1,0 1-1,1 0 1,-1-1 0,-1 0-1,1 0 1,0 0-1,0 0 1,-1-1 0,1 1-1,3-5 1,8-8-455,-2 0 1,0-1 0,19-30 0,2-23-5283,-24 29 20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7:48.0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467 0 12038,'0'0'1656,"12"20"-437,39 69-423,-47-83-679,-1 0 1,0 0-1,0 1 1,-1-1 0,1 1-1,-1 0 1,-1 0-1,1 0 1,-1-1 0,-1 2-1,1-1 1,-1 8 0,0-11 25,-1-3-86,1-1 0,0 1 0,-1 0 1,1 0-1,-1 0 0,0 0 0,1-1 0,-1 1 0,0 0 0,1 0 0,-1-1 0,0 1 0,0-1 0,0 1 0,0-1 0,1 1 0,-1-1 0,0 1 0,0-1 1,0 0-1,0 1 0,0-1 0,0 0 0,0 0 0,0 0 0,0 0 0,0 0 0,0 0 0,-1 0 0,-42 0 430,34 0-375,-15 1-57,0-2 1,0-1 0,1-1 0,-29-6 0,47 7-72,-1 0 1,1 0 0,-1 0 0,1-1 0,0 0-1,0 0 1,0 0 0,1-1 0,-1 0 0,1 0 0,0-1-1,0 1 1,0-1 0,1 0 0,-1-1 0,1 1-1,1-1 1,-1 1 0,1-1 0,-5-11 0,3-7-339,6 24 349,-1 0-1,0 0 1,0 0-1,0-1 1,0 1-1,0 0 1,0 0-1,0 0 1,0 0-1,0-1 1,1 1-1,-1 0 1,0 0-1,0 0 1,0 0-1,0 0 1,1-1-1,-1 1 1,0 0-1,0 0 1,0 0-1,0 0 1,1 0-1,-1 0 1,0 0-1,0 0 1,0 0-1,1 0 1,-1 0-1,0 0 1,0 0-1,1 0 1,-1 0-1,0 0 1,0 0-1,0 0 1,1 0-1,-1 0 1,0 0-1,0 0 1,0 0-1,0 0 1,1 1-1,-1-1 1,0 0-1,0 0 1,0 0-1,3 2-1,-1 0-1,0 0 1,0 0 0,0 0 0,0 0-1,0 0 1,-1 0 0,1 1-1,-1-1 1,1 1 0,-1-1 0,2 5-1,0 4 93,0-1 1,0 1-1,-1 0 0,0 13 0,-1-22-34,-1 0-1,0 0 1,0 0-1,1 0 1,-2 0-1,1 0 1,0 0-1,0 1 1,-1-1 0,1 0-1,-1 0 1,1 0-1,-1 0 1,0 0-1,0 0 1,0-1-1,0 1 1,0 0-1,-1 0 1,1-1 0,0 1-1,-1-1 1,1 1-1,-1-1 1,0 1-1,1-1 1,-1 0-1,-3 2 1,-9 0 196,1 0-1,-1 0 1,1-2 0,-1 0-1,0 0 1,0-1 0,0-1-1,1 0 1,-1-1 0,0-1-1,1 0 1,0 0 0,0-2 0,-24-10-1,41 30 178,24 37-637,-1 0-1,22 66 0,-36-78-1383,-2 0 0,7 42 1,-5 32-7139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7:49.58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40 63 2913,'0'0'8746,"0"-5"-7338,0 4-1363,0-29 2208,1 29-2095,-1 0 0,0 0 0,0 0 1,0 0-1,0-1 0,0 1 0,0 0 0,-1 0 0,1 0 0,0 0 0,-1 0 1,1 0-1,0 0 0,-1 0 0,1 0 0,-1 0 0,0 0 0,1 0 0,-1 0 1,0 0-1,1 0 0,-1 1 0,0-1 0,-2-1 0,3 17 1245,0 3-1271,29 880 3813,-10-502-2966,-34-422-784,3-14-199,-12-78 0,-1-6 127,25 175 133,-1-23-131,1-8 48,1 0 0,1 0 0,1 0 0,0-1 1,1 1-1,2-1 0,12 32 0,-18-50-168,1 1 1,-1-1-1,1 1 0,-1-1 1,1 0-1,0 1 0,0-1 1,0 0-1,0 0 1,0 1-1,0-1 0,0 0 1,0 0-1,0 0 1,0 0-1,1 0 0,-1 0 1,0-1-1,1 1 1,-1 0-1,1-1 0,-1 1 1,1-1-1,-1 1 1,1-1-1,-1 0 0,1 0 1,-1 1-1,1-1 1,-1 0-1,1 0 0,0-1 1,-1 1-1,1 0 0,-1 0 1,1-1-1,-1 1 1,1-1-1,-1 1 0,0-1 1,1 0-1,-1 0 1,0 1-1,1-1 0,-1 0 1,0 0-1,2-2 1,9-7-112,-1 0 1,0-1-1,-1-1 1,9-12-1,-6 8-129,21-22-747,32-39-2380,-33 21-1902,-14 3-4025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7:50.19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405 5 12758,'0'0'1155,"-19"-2"790,-62-1 149,77 4-1976,0-1 0,0 1 0,0 0 1,0 0-1,0 0 0,0 1 0,0 0 0,1-1 0,-1 1 0,0 0 0,1 1 0,0-1 0,-1 1 0,1-1 0,0 1 1,0 0-1,1 0 0,-4 4 0,0 3 58,0-1 0,1 1 1,0 0-1,-5 15 0,9-24-153,-3 10 55,0 0-1,1 0 1,0 0-1,1 1 1,0-1-1,1 1 1,0-1-1,1 1 1,0-1-1,1 1 1,0-1-1,1 1 1,0-1-1,1 0 1,0 1-1,1-1 1,0-1-1,0 1 1,2-1-1,-1 0 1,1 0-1,1 0 1,-1-1-1,2 0 1,-1 0-1,1-1 1,1 0-1,-1 0 1,1-1-1,1 0 1,-1 0-1,1-1 1,0-1-1,1 0 1,-1 0-1,1-1 1,0 0-1,0-1 1,14 3-1,-52-29 598,7 12-663,-2 1 0,1 1 0,-1 0 0,-1 2 0,0 1 0,0 0 0,0 2 0,0 1 0,-46-1 0,65 4 19,-1 1-1,1-1 0,0 1 0,-1 0 1,1 0-1,0 0 0,0 1 0,0 0 1,0-1-1,0 1 0,0 1 0,1-1 1,-1 1-1,0-1 0,1 1 0,0 0 1,0 0-1,0 0 0,0 1 0,0-1 1,1 1-1,0-1 0,-1 1 0,1 0 1,0 0-1,1 0 0,-1 0 0,1 0 1,0 1-1,-1 6 0,-2 6 101,2-1 0,0 1 0,1 0 0,1-1 0,0 1 0,5 32 0,-1-33-91,0 0 1,1 0-1,1 0 1,0-1-1,1 0 1,1 0-1,0-1 1,1 0-1,1 0 1,0-1-1,17 18 1,15 9-1678,88 67-1,-73-62-1803,2 5-3829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41.23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224 1 16600,'0'0'1264,"-110"47"897,62 38 544,12 33-255,10 21-882,23 14-255,3-8-193,14-12-703,23-12-193,10-22-208,8-18-16,4-19-865,14-22-1616,-4-25-1777,-3-15-4306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7:53.79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33 0 3570,'0'0'10927,"-4"30"-9297,-1 19-733,3 1-1,1-1 1,10 84-1,34 137 1496,26 195-617,-69-463-1748,1 0 0,-1 0 0,0 0 0,0 0 0,1-1 0,-1 1 0,-1 0-1,1 0 1,0 0 0,0 0 0,-1 0 0,1 0 0,-1 0 0,1 0 0,-1 0 0,0 0-1,0-1 1,0 1 0,0 0 0,0-1 0,-2 3 0,2-4-8,-1 1 1,0-1-1,0 0 0,0 0 1,1 0-1,-1 0 0,0 0 1,0 0-1,1-1 0,-1 1 1,0 0-1,0-1 0,1 0 1,-1 1-1,0-1 0,1 0 1,-1 0-1,1 0 0,-1 0 1,1 0-1,-1 0 0,1 0 1,0 0-1,-2-2 0,-4-3-29,0-1-1,1 0 0,-1-1 0,2 1 0,-1-1 0,-7-13 0,-25-33-17,37 53 103,2 4-55,0-1 0,0 0 0,0 0 0,0 1 0,0-1 0,1 0 0,-1 0 0,1 0 0,-1-1 0,1 1 0,0 0 0,0 0 0,0-1 0,0 1 0,0-1 0,0 0 0,0 1 0,0-1 0,0 0 0,5 1 0,1 1 30,0 0-1,1 0 0,-1-1 1,16 3-1,-15-5-35,-1 0-1,1 0 1,0-1-1,-1 0 1,1-1-1,0 0 0,-1 0 1,0-1-1,1 0 1,-1 0-1,-1-1 1,1 0-1,0 0 1,10-9-1,-3 1-788,-1 0-1,0-1 0,-1-1 0,0 0 0,17-26 0,-11 2-5152,-9 5-4162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7:54.37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486 1 13670,'0'0'2025,"6"16"-875,-3-8-1022,7 15 57,-2 1 0,0 0 0,-2 0 0,-1 0 0,4 41 0,-9-64-158,0 0-1,-1 0 1,1 0-1,0 0 1,-1-1-1,1 1 1,0 0 0,-1 0-1,1 0 1,-1-1-1,1 1 1,-1 0 0,0-1-1,1 1 1,-1 0-1,0-1 1,1 1-1,-1-1 1,0 1 0,0-1-1,0 1 1,1-1-1,-1 0 1,0 1 0,0-1-1,0 0 1,0 0-1,0 0 1,0 0-1,0 1 1,-36 2 403,29-3-358,-7 0-8,-13 2 22,0-1 0,0-2-1,-49-7 1,71 7-114,-1-1 0,1 1 0,-1-1 0,1 0 0,0-1 0,0 0 0,0 0 0,0 0 0,0 0 0,0-1 0,1 0 0,0 0 1,0-1-1,0 1 0,0-1 0,1 0 0,0 0 0,0-1 0,0 1 0,1-1 0,-6-10 0,18 34-512,-6-13 543,-1-1 1,0 1-1,0 0 1,0 0 0,-1 0-1,0 0 1,1 0-1,-2 1 1,1 7 0,0-9 60,-1 0 0,0 0 0,-1 0 1,1 0-1,-1 0 0,1 0 1,-1 0-1,0 0 0,-1 0 1,1-1-1,-1 1 0,-2 4 1,2-6-12,0 0 1,0 0-1,0 0 0,-1 0 1,1-1-1,0 1 1,-1 0-1,0-1 1,1 0-1,-1 0 1,0 0-1,0 0 0,1 0 1,-1 0-1,0-1 1,0 1-1,-4-1 1,4 1 20,-69 4 1000,67-5-814,0 0-1,0 0 0,0-1 0,0 1 0,0-1 0,0 0 0,0 0 0,1-1 0,-1 0 0,0 0 1,-7-4-1,19 13-103,0 1 0,0 0 0,-1 1 0,0-1 0,7 14 1,4 6-102,16 23-158,-2 2-1,33 76 1,-50-92-1445,-1-1 0,13 63 0,-8 36-8230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7:55.29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136 0 10181,'0'0'9455,"0"18"-7991,28 673 4308,-13-405-5114,-14-152 262,-24-143-637,12 2-328,1-2-1,-1 1 0,2-1 1,-1-1-1,-10-14 1,12 14-6,0 1-1,-1-1 1,0 2 0,0-1-1,-1 1 1,-17-11 0,27 19 53,0 0 1,0 0-1,0 0 0,1 1 1,-1-1-1,0 0 0,0 0 1,0 0-1,0 0 0,0 0 1,0 1-1,0-1 0,0 0 1,0 0-1,0 0 0,0 0 1,0 1-1,0-1 0,0 0 1,0 0-1,0 0 0,0 1 1,0-1-1,0 0 0,0 0 1,0 0-1,0 0 0,0 1 1,0-1-1,0 0 0,0 0 1,0 0-1,0 0 0,0 0 1,0 1-1,-1-1 0,1 0 1,0 0-1,0 0 0,0 0 1,0 0-1,0 0 0,-1 1 1,1-1-1,0 0 0,0 0 1,0 0-1,0 0 0,-1 0 1,1 0-1,0 0 0,0 0 1,0 0-1,0 0 0,-1 0 1,1 0-1,0 0 0,0 0 1,0 0-1,0 0 0,-1 0 1,1 0-1,0 0 0,0 0 1,0 0-1,0 0 1,-1 0-1,1-1 0,0 4 5,1 19 113,1-1 0,0 1 0,2-1 0,1 0 0,9 27 0,-9-33-51,1-1-1,0 0 1,1 0-1,0 0 1,1-1-1,1 0 1,0 0-1,15 15 1,-23-27-67,1 1 1,-1-1 0,1 1 0,-1-1 0,1 0-1,0 0 1,-1 0 0,1 0 0,0 0 0,0 0-1,0 0 1,0 0 0,0-1 0,0 1 0,0-1-1,0 0 1,0 1 0,0-1 0,0 0 0,0 0-1,0 0 1,0 0 0,2-1 0,0-1-1,-1 1 0,0 0 0,0-1 0,0 0 0,0 0 0,0 0 0,-1 0 0,1-1 0,-1 1 0,1 0 0,-1-1 0,3-4 0,5-8-236,-2 0 0,1-1 1,-2 0-1,6-18 0,-1 5-698,34-108-6593,-34 81 402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7:55.73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384 1 14967,'0'0'966,"5"25"386,11 66-533,7 160 0,-23-248-759,0 0 0,0 0 0,0 0 0,-1 0 0,1 0 0,-1 0 0,0-1 0,0 1 0,0 0 0,0 0 1,-1 0-1,1-1 0,-1 1 0,1-1 0,-1 1 0,0-1 0,0 0 0,-4 4 0,2-3-5,-1 0 0,1 0 0,-1-1 1,0 1-1,0-1 0,0 0 1,0 0-1,0 0 0,-9 1 0,-5-1 27,1 0-1,-1-1 0,0-1 0,1-1 0,-20-3 0,23 1 142,1-1 1,0 0-1,0-1 1,0-1-1,0 0 1,1-1-1,0 0 0,0-1 1,1 0-1,0-1 1,1-1-1,0 0 1,0 0-1,1-1 1,-15-20-1,89 127 2623,-11-18-2236,63 123 0,-88-139-1592,-2 0 0,21 83 0,-15 3-4199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7:56.5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10629,'0'0'12944,"1"29"-11652,25 215 880,8 96 154,-26-110-1481,-27-272-1543,-5-14 476,18 43 339,14 39 214,1-3-142,1-1 0,0-1 0,2 0-1,0 0 1,1-1 0,1-1 0,28 30-1,-41-48-218,0 0-1,0 0 0,0 0 1,1 0-1,-1 0 0,1 0 1,-1 0-1,1 0 0,-1-1 1,1 1-1,-1-1 0,1 1 1,-1-1-1,1 1 0,0-1 1,-1 0-1,1 0 0,0 0 1,-1 0-1,1 0 0,0 0 1,-1 0-1,1-1 0,0 1 1,-1 0-1,1-1 0,-1 1 1,1-1-1,-1 0 0,1 0 1,-1 1-1,1-1 0,-1 0 1,0 0-1,1 0 0,-1-1 1,0 1-1,0 0 0,0 0 1,0-1-1,0 1 0,0 0 1,0-1-1,1-2 0,5-9-501,0-1-1,-1 1 0,0-1 0,3-15 0,-6 20 66,18-63-3228,-5-8-2409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7:56.88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20794,'18'107'1200,"4"32"-288,0 11 97,-14 12-1009,-8 11-16,-8 2-3906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7:59.42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172 21 3810,'0'0'7190,"0"-5"-5990,-1-11 413,-2 24 2212,-3 38 1309,5-33-6272,-18 220 3503,16 317 0,14-421-1663,-11-129-566,0-3-94,-2-2-41,1 0-1,-1 0 0,0 0 0,0 1 0,0-1 0,-1 0 0,1 1 0,-1-1 0,0 1 0,-1 0 0,-5-6 0,-8-12-22,-13-27-271,-38-80-1,77 195 195,6-22 352,2-1 0,1-1 0,39 63 0,-56-104-238,-1 0 1,1 0 0,-1 0 0,1 0 0,0 0 0,-1 0-1,1 0 1,0-1 0,0 1 0,0 0 0,0-1 0,-1 1-1,1 0 1,0-1 0,0 1 0,0-1 0,0 0 0,0 1-1,1-1 1,-1 0 0,0 1 0,0-1 0,0 0 0,0 0-1,0 0 1,0 0 0,0 0 0,0 0 0,0-1 0,1 1-1,-1 0 1,0 0 0,0-1 0,0 1 0,0-1 0,0 1-1,0-1 1,0 1 0,0-1 0,-1 1 0,1-1 0,0 0-1,0 0 1,0 1 0,-1-1 0,1 0 0,0-1 0,8-7 32,-1 0 0,-1-1 0,10-16 0,-6 11 27,71-107-807,-72 105-1605,-2-1 0,13-34 1,-14 11-6012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7:59.86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12934,'0'0'6979,"0"98"-5426,22-30-513,3 2-768,1 5-128,-8 2-144,-14-6-2112,-4-7-7109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01.11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9316,'0'0'9066,"0"11"-6534,1 140 496,35 261 0,59 103-1361,-92-506-1566,-1-14 20,-3-17-89,-9-10-118,-20-41 1,-7-24-174,31 79 213,4 7 29,-1 1-1,-1-1 1,0 1-1,-10-18 1,10 60 6,9 59 308,-4-83-254,1-1 0,-1 1 0,2-1 0,-1 1 0,1-1 0,0 0 0,0 0 1,1 0-1,0-1 0,5 7 0,-8-11-37,1-1-1,-1 0 1,1 1-1,-1-1 1,1 0 0,0 0-1,0 0 1,0 0 0,0 0-1,-1-1 1,1 1 0,0-1-1,0 1 1,0-1-1,0 0 1,1 1 0,-1-1-1,0 0 1,0 0 0,0-1-1,0 1 1,0 0-1,0-1 1,0 1 0,0-1-1,0 1 1,0-1 0,-1 0-1,1 0 1,0 0-1,0 0 1,-1 0 0,1-1-1,2-1 1,7-5-9,0-1 1,-1 0-1,16-18 1,-11 9-618,0 0 1,-1-2-1,22-40 1,-30 49-485,-1-1 0,0 0-1,-1 0 1,0-1 0,2-14 0,-3-35-9320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01.88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311 0 10613,'0'0'7321,"6"19"-6417,-6-17-885,8 21 305,-2 1-1,0 0 1,-2 0 0,3 44 0,-7-62-240,0 0 0,0-1 0,-1 1 0,0 0 0,0-1 0,0 1 0,0-1 0,-1 1 0,0-1 0,-5 11 0,4-13-59,0 1 0,0-1 0,0 0 1,0 0-1,0 0 0,-1 0 1,1-1-1,-1 1 0,0-1 1,0 0-1,1 0 0,-2 0 1,1-1-1,0 1 0,-5 0 1,-4 2 95,0-2 1,0 1 0,1-2-1,-1 0 1,0 0 0,0-1-1,0-1 1,0 0 0,0-1-1,0 0 1,0-1 0,1 0-1,-1-1 1,1 0-1,0-1 1,0-1 0,1 0-1,0-1 1,-17-12 0,25 21 1749,4 10-1491,7 17-337,27 75 708,35 167-1,-56-187-2945,5 92 0,-17-49-4480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41.77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483 27 13190,'0'0'7956,"-22"-6"-5886,4 0-1678,0 1 0,0 1 1,-22-2-1,35 7-321,1-1 1,-1 1-1,1 1 1,0-1-1,-1 0 1,1 1-1,0 0 1,0 0-1,0 0 1,0 1-1,0-1 0,1 1 1,-1 0-1,1 0 1,0 0-1,-1 1 1,2-1-1,-1 1 1,0-1-1,1 1 1,-1 0-1,1 0 1,-2 6-1,-5 4 143,-4 5 19,1 1 1,0 0 0,2 1 0,0 0 0,2 0 0,0 1 0,2 0 0,0 1 0,1-1-1,1 1 1,-1 40 0,5-60-237,0 1 1,0 0-1,0 0 0,1 0 1,0-1-1,-1 1 0,1 0 1,0-1-1,1 1 0,-1 0 1,1-1-1,0 0 0,-1 1 0,1-1 1,1 0-1,-1 0 0,0 0 1,1 0-1,0-1 0,-1 1 1,1 0-1,7 3 0,-3-2-151,0-1 0,0 0 0,1-1 0,-1 0 0,1 0 0,-1 0 1,1-1-1,0 0 0,0 0 0,9-1 0,-16 0 130,0 0-1,0 0 1,1 0 0,-1 0 0,0 0 0,0 0 0,0 0 0,0-1 0,0 1-1,0 0 1,0 0 0,0-1 0,0 1 0,0-1 0,0 1 0,-1-1-1,1 1 1,0-1 0,0 0 0,0 1 0,0-1 0,-1 0 0,1 0-1,0 1 1,-1-1 0,1 0 0,-1 0 0,1 0 0,-1 0 0,1 0 0,-1 0-1,0 0 1,1 0 0,-1 0 0,0 0 0,0 0 0,0 0 0,1 0-1,-1 0 1,0 0 0,-1 0 0,1 0 0,0 0 0,0 0 0,0 0-1,-1-2 1,0 0 28,0-1 0,0 1 0,0 0-1,-1 0 1,1-1 0,-1 1 0,0 0-1,0 1 1,0-1 0,0 0-1,0 0 1,-6-4 0,-2 1 102,-1 0 0,-1 1-1,1 0 1,-1 1 0,0 0 0,0 1 0,0 0-1,0 1 1,0 1 0,-1 0 0,1 0 0,-1 1 0,1 1-1,-25 3 1,32-2-18,0 0 0,0 0 0,0 0 0,1 1 1,-1-1-1,0 1 0,1 0 0,0 0 0,0 1 0,0-1 0,0 1 0,0 0 0,1 0 0,0 0 0,0 1 0,0-1 0,0 1 0,0 0 0,1 0 0,0-1 0,0 1 0,1 1 0,-2 4 0,-2 10 90,1 0 0,1 0-1,0 0 1,1 35 0,3-46-173,-1 0 0,2 0 1,-1 0-1,1 0 1,0 0-1,1 0 0,0-1 1,1 1-1,-1-1 1,2 0-1,-1 0 0,1 0 1,0-1-1,1 1 1,0-1-1,0-1 0,0 1 1,1-1-1,0 0 1,8 5-1,-2-1-441,1-1 0,1-1 0,0 0 1,18 6-1,-13-7-1580,0 0 0,38 5 1,-13-6-4092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03.69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98 17 6739,'0'0'9727,"-2"-5"-8209,-7-7-1,5 25-580,4 49 149,1-29-403,-1 64 545,10 446 2061,-6-317-2774,-4-225-363,0-4-112,-9-23-147,-1 0 0,-2 0-1,0 1 1,-19-29-1,22 41 98,1 2 55,4 12 13,2 24 90,12 38 207,-9-57-294,1 0-1,1 0 1,0 0-1,-1 0 1,2-1 0,-1 1-1,1-1 1,-1 0-1,2 0 1,7 8 0,-9-11-51,-1 0 0,1 0 1,-1 0-1,1-1 1,0 0-1,0 1 0,0-1 1,0 0-1,0 0 0,0-1 1,0 1-1,0-1 1,0 1-1,0-1 0,0 0 1,1 0-1,-1 0 0,0-1 1,0 1-1,0-1 1,0 0-1,0 1 0,0-2 1,0 1-1,3-2 0,5-3-182,0 0-1,-1-1 1,0-1-1,0 1 1,-1-2-1,0 1 1,14-18-1,-10 9-2013,0 0 0,-1-1 0,18-35 0,-14 10-7376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04.28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 1 14375,'0'0'8003,"11"171"-5906,4-77-1120,-4 6-673,-11 3-304,0 4-256,-7-3-3042,-34-1-11028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07.32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13238,'0'0'9572,"26"157"-7491,3-76-976,-3-1-97,-8 1-383,-3 2-17,-1-2-384,-3-8-208,-3-9-16,-1-7-256,0-12-753,4-11-511,4-12-1410,3-16-2672,1-6-3298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07.66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60 17832,'0'0'7235,"146"-2"-6674,-98-5-273,-4-1-192,0-3-48,-8 0-48,-3 1-512,-3 3-961,-12 3-1280,-11 4-2418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08.01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 1 16215,'0'0'5603,"-4"109"-3682,15-51-1153,4 3-127,-1-5-257,1 0-272,-4-1-112,3-6 0,-3-2-1473,4-9-1584,-8-14-3026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08.3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351 1 6739,'0'0'8994,"5"17"-7287,1 11-1341,0 0 0,-2 1 1,0 0-1,-2 46 0,-3-66-333,1 0-1,-2 1 0,1-1 1,-1 0-1,-1 0 1,0 0-1,0 0 1,-1 0-1,-5 10 1,6-14-22,0-1 1,0 0 0,-1 0-1,1-1 1,-1 1 0,0-1-1,0 1 1,0-1 0,0 0-1,-1-1 1,1 1 0,-1-1-1,1 0 1,-1 0-1,0 0 1,0-1 0,0 1-1,-9 0 1,3-1 185,0 0 0,0 0-1,0-1 1,-1 0 0,1-1 0,0-1 0,0 0-1,0 0 1,0-1 0,0 0 0,1-1-1,-1 0 1,1-1 0,0 0 0,0 0 0,1-1-1,-1-1 1,2 1 0,-1-2 0,1 1 0,0-1-1,0 0 1,1-1 0,-11-16 0,18 26-179,0-1 1,0 0-1,0 0 1,0 0-1,0 0 1,-1 0-1,1 0 1,0 0-1,0 0 1,0 0-1,0 0 1,0 0-1,0 0 1,0 0-1,0 0 1,0 0-1,0 0 1,0 0-1,0 0 1,-1 0-1,1 0 1,0 0-1,0 0 1,0 0-1,0 0 1,0 0-1,0 0 1,0 0-1,0 0 1,0 0-1,0 0 1,0 0-1,-1 0 1,1 0-1,0 0 1,0 0-1,0 0 1,0 0-1,0 0 1,0 0-1,0 0 1,0 0-1,0 0 1,0 0-1,0 0 1,0 0-1,0-1 1,0 1-1,0 0 1,0 0-1,0 0 0,2 12 309,13 22 478,37 60-1,6 12-166,-29-40-406,30 100-1,-49-128-938,-1-1 0,-2 1-1,-2 0 1,1 55-1,-6-61-2127,0-14-2229,0-6-4039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08.68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0 164 17256,'0'0'8132,"143"8"-7284,-95-4-256,-5 1-400,1-5-128,0 0-64,-4 0-32,-10 0-960,-8 0-801,-11-2-1088</inkml:trace>
  <inkml:trace contextRef="#ctx0" brushRef="#br0" timeOffset="1">212 1 14439,'0'0'7203,"0"118"-5346,8-59-977,6-1-416,1-2 1,-4-1-401,7-4 96,-3-1-160,-4-2-256,4-7-1169,-4-11-1536,-4-11-3170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09.25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439 0 13606,'0'0'2964,"4"18"-1038,-2-11-1707,5 19 316,-2 1 1,0-1-1,-2 1 0,0 46 0,-3-72-492,-1 0 0,1 0 0,0 1 1,-1-1-1,1 0 0,0 1 0,-1-1 0,0 0 0,1 0 0,-1 0 0,0 0 0,0 0 1,1 0-1,-1 0 0,0 0 0,0 0 0,0 0 0,0 0 0,0 0 0,0-1 0,-1 1 0,-1 1 1,-36 6 399,29-7-437,0-2 0,0 1-1,0-1 1,0-1 0,-17-4 0,17 2-134,1-1-1,0-1 0,0 1 1,0-1-1,0-1 1,1 1-1,0-2 0,1 1 1,-12-14-1,14 14 79,-1 1 0,1-1-1,1 0 1,-1 0 0,1-1-1,1 1 1,-1-1 0,1 0 0,1 0-1,-1 0 1,1 0 0,-1-14 0,3 20 119,5 20 230,2 13 73,-1 1 1,-1-1-1,-1 1 0,-2 52 1,-2-83-361,-1 1 0,1-1 0,-1 1 0,1-1 0,-1 1 0,1-1 0,-1 0 1,0 1-1,0-1 0,0 0 0,0 0 0,0 1 0,0-1 0,0 0 0,0 0 0,0 0 0,0 0 0,-1 0 0,1-1 0,0 1 0,-1 0 1,1 0-1,0-1 0,-1 1 0,1-1 0,-1 0 0,1 1 0,-1-1 0,1 0 0,-1 0 0,1 0 0,-1 0 0,0 0 0,-1 0 1,-4 0 19,1 0 0,0 0 0,0-1 0,0 0 0,0 0 1,0-1-1,0 1 0,-6-3 0,2-3 31,1 1 0,-1-1 0,1-1 0,1 0 0,-1 0 0,1 0-1,1-1 1,0-1 0,0 1 0,1-1 0,0 0 0,0 0 0,-5-17 0,13 32 200,0-1 0,0 1 0,1-1 0,0 0 0,0 0 0,5 6 1,10 14 220,26 45-93,-4 2 0,-3 2 0,-3 2-1,-3 1 1,-4 1 0,-3 1 0,18 105 0,-40-164-640,0 8-840,2-15-2466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09.60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1 107 9957,'0'0'14246,"110"2"-12421,-52-2-881,8 0-543,0-7-305,-4-6-96,-11-3-337,-10 1-751,-9 2-1009,-13 0-1441,-16-2-2753,-3-2-5538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09.94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 0 18056,'0'0'1313,"-7"100"1664,7-40-1248,0 0-737,22 1-495,0-7-257,0 3-240,0-8 0,-4-6-416,0-9-1713,1-17-3346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42.11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249 0 17704,'0'0'9797,"-36"130"-8517,10-68-511,0 2-209,1-6-320,3-3-192,-4-8 16,4-13-64,8-12-528,-1-14-1153,0-8-1040,4-12-2306,0-27-5409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10.29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205 1 18024,'-14'17'1142,"1"-2"-798,-23 27 1529,-40 62-1,67-91-1671,1 1-1,0 0 1,1 1-1,1-1 0,0 1 1,1 0-1,0 1 1,1-1-1,1 1 0,-2 23 1,5-37-213,1-1 0,-1 1 1,0-1-1,1 1 1,-1 0-1,1-1 0,-1 1 1,1-1-1,0 1 1,-1-1-1,1 0 0,0 1 1,0-1-1,0 0 1,0 1-1,0-1 0,1 0 1,-1 0-1,0 0 0,1 0 1,-1 0-1,0 0 1,1-1-1,-1 1 0,1 0 1,-1-1-1,1 1 1,-1-1-1,1 1 0,2-1 1,57 7-958,-43-7 649,-5 1 76,16 3-375,-28-4 626,0 1-1,0-1 1,0 1-1,0 0 1,0-1-1,-1 1 0,1 0 1,0 0-1,-1 0 1,1-1-1,0 1 1,-1 0-1,1 0 1,-1 0-1,1 0 1,-1 0-1,1 0 0,-1 0 1,0 0-1,0 0 1,1 0-1,-1 0 1,0 1-1,0-1 1,0 0-1,0 1 1,-3 30 568,0-1 1,-2 1 0,-2-1 0,0-1-1,-18 43 1,14-43 27,2 1 1,0 0-1,2 0 1,2 1-1,-3 46 1,7-76-566,1 1 1,0-1-1,0 1 1,0-1-1,0 0 1,1 1-1,-1-1 1,0 1-1,1-1 1,0 0-1,-1 1 1,1-1-1,0 0 1,0 0-1,1 0 1,0 3-1,1-4-39,-1 0 1,1 1-1,0-1 0,-1 0 0,1-1 0,0 1 1,0 0-1,-1-1 0,1 1 0,0-1 0,0 0 0,0 0 1,4-1-1,6 0-186,0 0 1,-1 0-1,1-2 1,0 1-1,-1-2 1,0 0-1,0 0 1,0-1-1,16-10 1,14-11-3432,-4-4-3422,-10 2-7580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10.61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0 191 19721,'0'0'8180,"128"11"-7572,-73-11-384,4 0-144,3-4-80,-3-13-640,-12 0-1089,-14 0-1248,-18 2-2258,-15-2-2768</inkml:trace>
  <inkml:trace contextRef="#ctx0" brushRef="#br0" timeOffset="1">216 1 15351,'0'0'4946,"0"118"-2417,4-58-976,11 6-640,3-2-433,-4 2-128,8-4-320,-7-3 96,0-9-128,3-6-656,-7-12-1281,4-15-2657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11.02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578 1 12310,'0'0'2105,"1"22"-1625,1 13-419,0-1 367,-3 48 1,1-80-325,0 0 0,0 0 0,0 0 0,-1 0 0,1 0 0,0 1 0,-1-1 0,0 0 0,1 0 0,-1 0 0,0 0 0,0-1 0,0 1 0,0 0 0,0 0 0,0 0 0,-1-1 0,1 1 0,-1-1 0,1 1 0,-1-1 0,1 1 0,-1-1 1,0 0-1,0 0 0,0 0 0,0 0 0,0 0 0,0 0 0,0-1 0,0 1 0,0-1 0,0 1 0,0-1 0,0 0 0,0 1 0,0-1 0,-4-1 0,0 1 21,0-1-1,0 0 1,1-1-1,-1 1 1,0-1 0,1 0-1,-1 0 1,1-1-1,0 0 1,0 0 0,0 0-1,-8-7 1,1-2-227,1 0 1,0-1 0,1-1-1,0 0 1,1 0 0,1 0-1,0-1 1,1-1-1,-10-30 1,16 44 136,1 27 557,1-12-326,-1 1 0,-1 0-1,-1-1 1,1 1 0,-2-1 0,-5 17 0,7-26-222,-1 0 0,0 0 1,0-1-1,0 1 0,-1 0 0,1-1 0,-1 1 1,0-1-1,0 0 0,0 0 0,0 0 1,0-1-1,-1 1 0,1-1 0,-1 1 1,0-1-1,1 0 0,-1-1 0,0 1 1,0-1-1,0 1 0,-1-1 0,1-1 0,-6 2 1,-1-1 3,-1 0 1,1 0 0,-1-1 0,1 0-1,-1-1 1,1-1 0,-1 1-1,1-2 1,-15-4 0,11 0 118,1 1 0,0-2 0,0 0 0,1-1 0,0 0 0,-15-14 0,24 22 1121,7 12-708,122 230 2048,-52-93-2376,17 41-826,-75-149-3147,14 52 0,-24-76-3306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11.36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17384,'0'0'11157,"135"26"-10373,-87-22-303,0-1-385,3-1-16,0-2-80,-7 0-336,0 0-961,-11-2-1280,-11-13-1505,-19-3-3794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11.71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 1 19145,'0'0'3505,"-3"124"-1136,3-66-592,14 2-1152,5-3-385,2-3-208,1-3 0,4-4-64,-4-9-705,-4-14-1152,-3-11-2192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12.05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408 0 7139,'0'0'11667,"2"22"-9856,4 72-885,-6-88-870,0 1-1,0-1 1,0 1 0,-1-1-1,0 1 1,0-1 0,0 0-1,-1 0 1,0 1-1,0-1 1,-1 0 0,0 0-1,0-1 1,0 1 0,-1-1-1,0 0 1,0 1 0,0-1-1,0-1 1,-1 1-1,0-1 1,0 0 0,0 0-1,0 0 1,-1-1 0,1 0-1,-1 0 1,0 0-1,0-1 1,0 0 0,-11 3-1,4-3 46,1 0-1,-1-1 0,1-1 0,-1 0 1,0 0-1,1-1 0,-1-1 0,1 0 1,-1-1-1,1 0 0,0-1 1,0 0-1,0-1 0,-12-7 0,11 5 27,1-1-1,0 0 0,0-1 0,1 0 0,0 0 0,-17-21 0,41 75 2131,94 188 21,26 66-1864,-130-292-749,33 104-249,-28-74-2603,-6 0-4259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12.39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1 222 20233,'0'0'5955,"113"16"-3426,-69-16-1248,0 0-769,0-8-352,-4-3-160,-4 1-496,-3 3 160,-7 1-977,-8 1-1504,-7-1-2033</inkml:trace>
  <inkml:trace contextRef="#ctx0" brushRef="#br0" timeOffset="1">286 0 17144,'0'0'3954,"-11"128"-1089,11-65-1008,4 2-513,10 3-575,12-2-481,-4-4-96,7-6-192,-3-7-112,3-7-1073,-11-16-1792,-3-16-2545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12.72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15575,'0'0'6243,"30"158"-4402,-8-47 1040,0 11-864,7 0-736,0-3-865,8-8-416,-12-6-352,-10-11-1089,-15-9-2049,-4-10-9684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13.17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84 16728,'0'0'10532,"128"0"-8451,-51-4-1056,7-7-465,-3-3-176,-1 1-336,-6 0 144,-12 0-192,-11 3-144,-18 7-416,-15 1-704,-29 7-3987,-47 24-576,-30 6-5186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13.52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89 14551,'0'0'10132,"121"18"-8243,-56-18-1008,12-7-657,7-16-224,0-5-641,-3 0-2000,-23 7-5507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42.46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0 18825,'0'0'8692,"128"130"-7524,-84-77-560,3 3-239,-3-1-321,0-3-48,-7-3-513,-8-7-1536,0-8-1792,-14-12-3315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14.98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588 1 3810,'0'0'1032,"13"25"356,132 274 989,-91-182-1873,79 198 391,-118-270-863,-2 1-1,-2 1 0,-1 0 0,-3 0 1,1 58-1,-8-69-64,-1 1 1,-2 0-1,-1-1 0,-2 1 1,-2-1-1,-17 49 0,16-60-78,-2-1-1,0 0 0,-2-1 0,-1 0 0,0-1 0,-2 0 0,0-1 0,-2-1 1,-33 31-1,36-39 9,-1-1 1,0 0 0,-1-1 0,0 0-1,0-2 1,-1 0 0,0-1 0,-1-1-1,0 0 1,1-1 0,-33 3-1,36-7 140,0 1 0,-1-2-1,1 0 1,0-1 0,0-1 0,-1 0-1,1-1 1,1-1 0,-1 0-1,0-1 1,1 0 0,0-1-1,0-1 1,1 0 0,-17-12-1,12 4 97,0-1 0,0-1 0,1 0 0,2-2 0,-1 1 0,2-2-1,-13-23 1,9 10-83,2-1 0,1 0-1,2-1 1,-9-38 0,4-7-80,4-1 0,3-1 1,0-118-1,10 164-1,-2-54-154,4-1 0,14-98 0,-11 163 182,1 1-1,0-1 1,2 1-1,1 1 0,1-1 1,1 2-1,2-1 1,0 1-1,1 1 0,1 0 1,1 1-1,20-21 1,-25 31 29,1 2 1,0-1 0,0 2-1,1-1 1,0 2 0,0 0-1,1 0 1,0 1 0,0 0-1,18-4 1,-23 8 5,0 0-1,1 0 1,-1 1-1,0 0 1,1 1-1,-1 0 0,0 0 1,1 1-1,-1 0 1,0 0-1,0 1 1,0 0-1,0 0 1,0 1-1,0 0 1,0 0-1,-1 1 1,0 0-1,8 6 1,3 5 40,-1 0 0,-1 1 0,0 0 0,-2 2 0,18 24 0,57 107-43,-47-76-71,-19-36-86,50 94-429,-65-115 162,-1 1 1,0 1-1,-2-1 1,0 1-1,5 34 1,-8 0-2389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15.73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16920,'0'0'7075,"11"118"-4690,22-16-512,-4 7-977,0 0-383,-7-5 31,0-8-240,-4-8-128,-3-9-176,0-7-272,-8-10-689,-3-12-1296,-4-12-1616,0-15-4099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16.09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66 0 16936,'0'0'3724,"-8"21"-1328,6-17-2297,-8 21 414,0 0 0,2 1 0,1 0 0,1 1 0,-3 32 0,7-32-104,-1 20 527,4 77 0,-1-113-845,1 1 1,1-1-1,0 0 0,1 0 1,0 0-1,1 0 0,0 0 1,0-1-1,1 1 1,1-1-1,0 0 0,8 11 1,-10-18-111,-1 1 1,0 0-1,1-1 1,-1 0 0,1 0-1,0 0 1,0 0 0,0-1-1,1 1 1,-1-1-1,1 0 1,-1-1 0,1 1-1,0-1 1,-1 0-1,1 0 1,0 0 0,0-1-1,0 1 1,0-1 0,-1 0-1,1-1 1,0 1-1,0-1 1,0 0 0,-1 0-1,1-1 1,0 1-1,-1-1 1,1 0 0,-1 0-1,0-1 1,7-4 0,8-6-190,-1-1 0,0-1 0,-2 0 0,1-1 0,23-32 0,-2-3 70,51-92 1,-89 142 158,0 1 0,0-1 0,0 1 0,0-1 0,0 1 0,0-1 0,1 1 0,-1-1 0,0 1 0,0-1 0,1 1 0,-1-1 0,0 1 0,1-1 0,-1 1 0,0 0 0,1-1 0,-1 1 0,1-1 0,-1 1 0,0 0 0,1-1 0,-1 1 0,1 0 0,-1 0 0,1 0 0,-1-1 0,1 1 0,0 0 0,0 0 0,-1 23 782,-8 32-147,-3 0 0,-24 74 0,-5 17-132,1 71-346,25-124-2690,-50 173 1,2-109-5944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22.18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19 0 11973,'0'0'10069,"-19"102"-9221,38-17 49,6 1-497,-3-1-240,-4-6 80,-7-6-16,0-7-192,-3-11 0,-5-8-32,1-14-624,3-14-945,8-13-3249,0-6-1889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22.52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16263,'0'0'3650,"142"38"-1969,-91-36-929,4-2-176,0 0-255,-7 0-305,-4 0-16,-4-10-481,-11 1-1263,-3-1-1634,-15 1-3281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22.88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15591,'0'0'4562,"0"128"-3137,15-74-753,3 3-320,-4-3-272,1 3 48,-8-5-128,1-3-96,-5-4-1040,-3-9-2162,0-10-1680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23.22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417 0 13494,'0'0'496,"3"17"1110,5 22-1124,-3 1 0,-1 0 0,-1-1 0,-6 71 0,2-106-439,0-1 1,1 1 0,-2-1-1,1 1 1,0-1 0,-1 1-1,1-1 1,-1 0 0,0 0-1,0 0 1,0 0 0,-1 0-1,1 0 1,-1 0 0,1-1-1,-1 1 1,0-1 0,-5 3-1,1-1 21,1-1 0,-1 0 0,-1 0 0,1-1-1,0 0 1,-1 0 0,1-1 0,-14 2 0,5-3-16,0 1 0,1-2-1,-1 0 1,0-1 0,1-1 0,0 0 0,-1-1 0,-19-9 0,15 3 437,0-1 0,1-1-1,1 0 1,0-2 0,0 0 0,-27-29 0,69 86 686,14 19-434,-2 1 0,39 98 1,-62-126-730,-1 1 0,-1 1 0,-2 0 0,-2 1 0,-1-1 0,0 59 0,-6-19-958,0-27-5424</inkml:trace>
  <inkml:trace contextRef="#ctx0" brushRef="#br0" timeOffset="1">837 758 17080,'0'0'4994,"139"17"-3937,-84-17-609,-4 0-192,-3 0-256,-15-7-288,-7-1-449,-8 1-1231,-11 1-2146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23.57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4706,'0'0'13670,"0"104"-10740,4-48-801,14 10-1233,0 4-288,1-1-271,-1-3-273,-3-6 16,-1-3-80,-3-3-144,-4-1-849,1-4-1552,-8-17-2689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23.89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17976,'0'0'3858,"62"126"-1201,-32-50-1040,-5 8-785,4 5-528,-10 5-47,3 3-257,-11 7-48,-4 3-833,0-5-2224,-7-6-7492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24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711 138 4674,'0'0'897,"5"20"-49,44 177 1769,148 700 633,-187-828-3485,-2 0 0,-3 91 0,-5-148 215,-1-1 0,-1 1 0,0 0 0,0-1 0,-1 0 0,-1 0-1,0 0 1,0 0 0,-1 0 0,-1-1 0,0 0 0,-10 14 0,6-11-89,-1-1 1,-1 1-1,0-2 1,-1 0 0,0 0-1,-1-2 1,0 1-1,-17 7 1,9-6-8,-1-1 0,0-1 0,0-1 0,-1-1-1,0-1 1,0-2 0,-1 0 0,0-1 0,1-1 0,-1-2 0,-45-4 0,58 2 148,2-1 0,-1 0 1,0 0-1,0-1 0,1 0 1,0-1-1,0-1 0,0 1 1,1-1-1,-11-9 1,6 2 29,0 0 1,0-1 0,1 0 0,1-1 0,-13-22-1,-3-12-18,3 0 0,1-2-1,-16-55 1,9 17-119,4-2 0,3-1 0,5-1 0,4 0 0,4-1 0,5-1 0,4-95 0,5 154 136,0 0 0,3 1 0,1-1 0,1 1 0,2 1 0,1-1 0,32-63 0,-32 78 108,1 0 0,0 0 0,2 2 0,0-1-1,1 2 1,0 0 0,2 1 0,0 0 0,1 2-1,0 0 1,1 1 0,1 0 0,30-13 0,-37 20-83,2 1 0,-1 0 0,0 1 0,1 0 0,0 2 1,0-1-1,0 2 0,0 0 0,0 1 0,0 0 0,0 1 0,0 1 1,0 0-1,0 1 0,0 1 0,17 6 0,-10 0-73,0 1-1,0 0 1,-1 2-1,-1 0 1,0 2-1,-1 0 1,-1 1 0,0 1-1,19 23 1,-5-2-301,-2 1 0,26 46 0,-35-47-1156,-1 0 1,24 66-1,-11 10-3940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3:36:14.72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11333,'0'0'1169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42.79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171 0 19401,'0'0'4044,"-18"17"-2539,0-3-1188,8-6-163,0 0 1,0 0-1,1 1 0,0 0 1,1 0-1,0 1 0,0 1 0,1-1 1,1 1-1,-10 21 0,9-14-26,0 0 0,2 1 0,0 0-1,2 0 1,0 0 0,1 0-1,0 37 1,2-53-166,1-1 0,-1 1 0,0-1 0,1 1 0,0-1 0,-1 1 0,1-1 0,0 0 0,0 1 0,1-1 0,-1 0 0,0 0 0,1 0 0,-1 0 0,1 0 0,0 0 0,0 0 0,0 0 0,0-1 0,0 1 0,0-1 0,0 1-1,0-1 1,1 0 0,-1 0 0,0 0 0,1 0 0,-1 0 0,1-1 0,-1 1 0,5 0 0,8 1-419,1-1 0,0-1 0,0 0-1,19-3 1,5 0 329,-40 30 1438,-3-10-782,0-1-1,-1 1 1,0-1 0,-2 0-1,-11 25 1,-11 34 940,19-41-974,2 0-1,1 1 1,2 0-1,0 55 1,4-88-510,0 0 0,0 0 0,0 1 0,0-1 0,0 0 0,1 1 1,-1-1-1,1 0 0,0 0 0,-1 0 0,1 0 0,0 1 0,0-1 0,0 0 0,1 0 0,-1-1 0,0 1 0,1 0 0,-1 0 1,1-1-1,-1 1 0,1-1 0,0 1 0,0-1 0,0 0 0,0 1 0,0-1 0,0 0 0,0 0 0,0-1 0,0 1 0,1 0 1,-1-1-1,0 1 0,0-1 0,1 0 0,-1 0 0,0 0 0,5 0 0,0-1-115,0 0 1,-1 0-1,1 0 1,0-1-1,0 0 1,-1 0-1,1-1 0,-1 0 1,1 0-1,-1 0 1,0-1-1,7-5 1,3-6-1992,0-1 0,0 0 1,15-22-1,5-12-8699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28.85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1152 141 8132,'0'0'1150,"18"11"-318,2 3-408,-1 0 1,-1 1 0,0 1-1,-1 0 1,0 1-1,-2 1 1,16 23-1,20 41-118,-5 2 1,-3 2-1,40 117 0,-31-48-214,35 180 0,-65-225-475,-4 0 1,-5 1-1,-5 1 1,-8 139-1,-2-219 36,-2 0-1,-1 0 1,-1-1 0,-2 1 0,-1-1-1,-2-1 1,0 0 0,-18 31 0,15-38 332,0 0 1,-2-1-1,-1 0 0,0-2 1,-2 0-1,0-1 1,-1 0-1,-1-2 1,-42 28-1,33-28 89,0-1 0,-1-1 1,-1-2-1,0-1 0,0-2 0,-1 0 0,0-3 0,-1-1 1,0-1-1,0-2 0,0-1 0,-56-5 0,52 0 207,0-3-1,0-1 1,1-2-1,0-2 1,0-1-1,1-1 1,1-3-1,0 0 1,1-3-1,-62-44 1,57 31-204,1-1-1,2-3 1,1 0 0,2-3-1,1 0 1,3-2 0,1-1 0,2-2-1,2 0 1,2-2 0,-22-65-1,16 22-125,3-2 1,5 0-1,4-1 0,3-1 0,0-118 0,12 134-448,2-1-1,4 1 1,3-1 0,4 2 0,22-78 0,-24 117 374,2 1 1,2 0-1,1 1 1,2 0-1,1 1 1,2 1-1,1 1 1,2 1-1,0 1 1,3 1-1,0 1 1,36-29-1,-26 30 277,2 1 0,1 3-1,1 1 1,0 1-1,2 3 1,1 1 0,0 3-1,0 1 1,2 2-1,-1 2 1,1 2 0,0 1-1,63 2 1,-87 4-136,0 1 0,0 1-1,-1 1 1,1 0 0,-1 2 0,0 0 0,0 2 0,0 0 0,-1 1-1,0 1 1,0 0 0,-1 2 0,-1 0 0,0 1 0,0 0 0,-1 2-1,-1 0 1,0 1 0,-1 0 0,-1 1 0,0 1 0,16 28 0,-8-8-488,-3 1 0,-1 1 0,-2 0 0,-1 1 0,-2 1 1,-2 0-1,-2 1 0,4 60 0,-5 150-6418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25.22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17160,'0'0'5538,"120"23"-4369,-54-12-305,7-1-303,4-3-337,0-1 64,-4-2-176,-7-1-64,-22 1-48,-15 2-352,-14 3-913,-15 8-1008,-4 8-2017,-36 6-2785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25.58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15911,'0'0'6819,"165"55"-6114,-89-52-529,12-3-176,4 0-80,-5 0-2193,-6 0-3858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25.92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394 42 12566,'0'0'8297,"-22"-7"-6160,-68-23-547,87 29-1509,1 0 0,-1 1 1,1-1-1,-1 1 0,1-1 0,-1 1 0,0 0 1,1 0-1,-1 0 0,0 0 0,1 1 0,-1-1 1,0 1-1,1-1 0,-1 1 0,1 0 0,-1 0 1,1 0-1,0 0 0,-1 1 0,1-1 0,0 1 1,-3 2-1,2 0 26,-1 0 0,1 1 0,0-1 0,0 1 0,1 0-1,0 0 1,-4 10 0,2-4 85,-3 9 47,1 1-1,0 1 1,2-1 0,0 1 0,2 0-1,0 0 1,1 0 0,2 0 0,0 0-1,7 36 1,-5-46-234,0 0-1,1 0 1,0 0-1,0-1 1,2 1 0,-1-1-1,1 0 1,1-1-1,8 10 1,-10-13-52,1-1 1,0 0 0,1 0-1,0-1 1,-1 1-1,2-2 1,-1 1 0,1-1-1,-1 0 1,1 0-1,0-1 1,0 0 0,17 3-1,-23-6-7,0 1 0,0-1 0,0 1 0,0-1 0,0 0 0,0 0 0,0 0 0,0 0 0,0-1 0,0 1-1,0 0 1,0-1 0,3-1 0,-5 2 32,1 0 0,0-1-1,-1 1 1,1-1 0,-1 1-1,1-1 1,-1 1 0,0-1 0,1 1-1,-1-1 1,1 1 0,-1-1-1,0 0 1,0 1 0,1-1 0,-1 0-1,0 1 1,0-1 0,0 0-1,1 1 1,-1-1 0,0 0-1,0 1 1,0-1 0,-1-1 0,1 0 13,-1-1 1,0 1 0,0-1 0,0 1 0,0-1 0,0 1 0,-1 0-1,1-1 1,-1 1 0,1 0 0,-1 0 0,0 0 0,0 0-1,0 1 1,0-1 0,0 1 0,-4-3 0,-9-3 82,0 0-1,0 2 1,-1 0 0,1 0 0,-1 2-1,0 0 1,0 1 0,-1 0 0,1 1-1,0 1 1,0 1 0,-1 0 0,-16 4-1,27-3 14,0 0-1,1 0 0,0 0 0,-1 1 1,1 0-1,0 0 0,0 1 0,0-1 1,1 1-1,-1 0 0,1 0 0,0 1 0,0-1 1,1 1-1,-1 0 0,1 0 0,0 0 1,0 0-1,1 1 0,-1-1 0,1 1 1,0-1-1,-1 8 0,-1 4 37,1 0-1,1 0 0,0 0 1,2 1-1,0-1 1,4 33-1,-3-42-122,1 0 0,0 0 0,0 0-1,1-1 1,0 1 0,0-1 0,1 1 0,0-1 0,0 0-1,9 10 1,3 1-365,1 0-1,22 18 1,-20-19-2326,33 36 0,-16 4-6073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29.62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834 36 9652,'0'0'96,"25"33"350,33 49 1007,83 153-1,-82-111-997,68 206 0,-100-240-548,-3 2 0,-5 0 1,9 110-1,-25-167-59,-1 0 0,-2 0 1,-5 42-1,3-66 161,0 0 0,0 0 0,-1-1 0,0 1 0,-1-1 0,0 1 0,-1-1 0,0 0 1,-1-1-1,0 0 0,0 1 0,-1-2 0,-14 15 0,7-11 19,0-2 1,-1 1-1,-1-2 0,0 0 1,0-1-1,-1 0 0,1-2 0,-2 0 1,1 0-1,-1-2 0,0 0 1,-31 2-1,11-3-21,0-2-1,-1-2 1,1-2 0,0-1 0,-44-10-1,44 4 67,1-1 0,0-1 0,0-3-1,1-1 1,1-1 0,1-2 0,0-1 0,2-2-1,0-2 1,2 0 0,0-2 0,-43-50-1,43 40-36,2-2-1,1-1 0,2 0 0,2-2 1,2-1-1,1-1 0,3-1 0,1 0 1,2-1-1,-10-61 0,16 59-165,2 0-1,3 0 0,1 0 1,8-78-1,-2 95-67,1 0-1,1 1 1,1 0 0,2 0-1,1 0 1,1 1-1,2 1 1,21-35 0,-16 35 152,1 1 0,2 0 0,0 2 0,1 0 0,2 2 0,0 0 0,2 2 0,0 0 0,1 2 0,58-29 0,-70 40 42,0 0 1,1 1-1,0 1 1,1 1-1,-1 0 0,1 1 1,-1 0-1,1 2 0,0 0 1,0 1-1,-1 0 1,1 2-1,0 0 0,0 0 1,-1 2-1,0 0 1,1 1-1,-2 1 0,1 0 1,-1 1-1,0 1 1,0 0-1,14 11 0,-9-4-162,-1 2 0,-1 0 0,0 2-1,-1 0 1,20 29 0,73 140-2846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31.39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61 16039,'0'0'2722,"132"0"-449,-81 0-1393,0-7-432,1-5-80,-12 1-368,-11 2-224,-11 1-768,-10 0-1825,-8 3-1025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31.73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 1 15047,'0'0'5522,"-3"139"-2736,21-72-1250,7 3-623,5 0-385,-5-6-416,-3-8 32,-3-1-144,-5-3-96,4-5-768,-3-5-1329,-4-18-3282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32.09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126 1 14647,'0'0'4839,"-17"18"-2758,-54 63-696,66-73-1311,0 0-1,0 1 1,1 0 0,1-1 0,-1 1 0,1 1 0,1-1-1,0 0 1,0 1 0,1-1 0,0 1 0,0-1-1,1 1 1,1 0 0,-1-1 0,2 1 0,3 14-1,-4-21-88,0 0 0,0 0 0,1 0 0,-1 0-1,1 0 1,0 0 0,0 0 0,0 0-1,0-1 1,0 1 0,1-1 0,-1 0-1,1 1 1,-1-1 0,1 0 0,0-1-1,0 1 1,0 0 0,0-1 0,0 0-1,1 0 1,-1 0 0,0 0 0,0 0 0,5 0-1,11 2-404,1-1-1,-1-1 0,28-2 1,0 1-471,-44 0 919,-1 1 1,0 0-1,1-1 0,-1 1 0,1 0 1,-1 0-1,0 0 0,0 1 0,0-1 1,0 0-1,0 1 0,0 0 0,0-1 1,0 1-1,0 0 0,-1 0 0,1 0 1,-1 0-1,1 0 0,-1 0 0,0 0 1,0 1-1,0-1 0,0 0 0,0 1 1,0-1-1,-1 1 0,1-1 0,-1 1 1,0-1-1,0 1 0,0-1 0,0 5 1,0 11 470,-1 0 1,0 0 0,-6 26 0,6-41-464,-19 93 1581,10-53-610,1 1 0,3 0 0,-1 50 0,6-92-937,1 1 0,0-1 1,0 1-1,0-1 0,0 1 0,1 0 0,-1-1 0,1 1 0,-1-1 0,1 1 0,0-1 0,0 0 0,0 1 0,0-1 0,0 0 0,1 0 0,-1 1 0,1-1 0,3 3 0,-2-3-59,0-1 0,0 0 0,1 0 0,-1 0 0,0 0-1,1 0 1,-1-1 0,0 0 0,1 0 0,-1 1-1,1-2 1,-1 1 0,1 0 0,-1-1 0,4-1-1,2 0-52,0 0-1,0-1 0,-1-1 0,1 1 1,-1-1-1,0-1 0,0 1 0,14-12 1,60-57-2891,-36 30-2020,-13 16-1415</inkml:trace>
  <inkml:trace contextRef="#ctx0" brushRef="#br0" timeOffset="1">1029 366 19289,'0'0'5042,"150"9"-2961,-84-9-544,4 0-833,-1 0-416,-7-9-288,-10-10 0,-12 0-672,-11 2-817,-14 2-704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32.41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36 19065,'0'0'7075,"161"72"-6851,-92-72-224,-3-19-96,0-11-2001,-11 0-2353,-8 1-8820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37.52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599 1 15879,'0'0'4037,"10"27"-2159,1 2-1303,9 24 597,19 79 0,-27-74-802,-3 0 0,-2 0 0,-2 115 0,-5-168-337,0 1-1,-1-1 0,0 1 0,0-1 1,-1 0-1,1 1 0,-1-1 0,0 0 1,0 0-1,-1 0 0,0 0 0,1-1 1,-2 1-1,1-1 0,0 1 0,-6 3 0,3-2-9,-1-1 0,0 1-1,-1-2 1,1 1 0,-1-1-1,0 0 1,0-1-1,-1 1 1,-10 1 0,-4 0-3,0-1 0,0-1 0,0-1 0,0-1 0,0-1 0,-45-6 0,51 2 14,0 0-1,1-1 1,-1-1-1,1 0 1,0-1-1,1-1 1,-1-1-1,1 0 1,1-1-1,0 0 1,-20-20-1,-9-13 284,-72-94-1,101 118-182,60 59 1099,3 10-800,-2 2 0,-2 2 0,-3 2 0,49 85 0,-45-56-331,-3 1-1,52 156 1,-82-201-240,-2 1 1,-3 0-1,7 73 1,-12-10-4844,-4-96 934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43.14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245 8 19385,'0'0'4498,"-22"96"-1649,8-41-1056,-1 3-240,-3-2-817,7-3-224,-4-4-272,8-10-208,-4-10-64,4-14-864,-1-13-801,-3-2-1120,-3-23-3074,-5-18-2913</inkml:trace>
  <inkml:trace contextRef="#ctx0" brushRef="#br0" timeOffset="1">0 0 18504,'0'0'7652,"70"127"-5843,-37-67-433,7 2-783,4-2-65,0-5-304,-4-6-160,0-8-64,-18-7-640,0-8-1201,-11-11-1120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37.87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250 217 16327,'0'0'7695,"-13"-2"-6852,5 1-702,1-1 0,-1 0 1,0-1-1,1 1 0,0-1 1,0-1-1,-12-6 0,15 7-73,1 0 1,-1 0-1,1 0 0,0-1 0,0 1 0,0-1 0,1 0 0,-1 1 0,1-1 1,0 0-1,0-1 0,0 1 0,0 0 0,1 0 0,0-1 0,0 1 1,0-1-1,0-6 0,0 7-56,0-1 0,1 0 0,0 0 0,0 0 0,0 1 0,0-1 0,1 0 0,0 0 1,0 1-1,0-1 0,1 0 0,-1 1 0,1-1 0,0 1 0,0 0 0,5-8 0,-4 10 7,0-1 0,0 1 0,1 0-1,-1 0 1,0 0 0,1 1 0,-1-1 0,1 1-1,0 0 1,-1 0 0,1 0 0,0 0 0,-1 1-1,1 0 1,0-1 0,0 1 0,0 1-1,-1-1 1,1 0 0,0 1 0,0 0 0,4 1-1,-3 0 65,1 0 0,-1 0 0,0 0 0,0 1 0,0-1-1,0 1 1,0 0 0,0 1 0,-1-1 0,0 1-1,0 0 1,0 0 0,0 0 0,0 1 0,-1-1-1,0 1 1,0 0 0,0 0 0,0 0 0,-1 0 0,0 1-1,0-1 1,1 8 0,-1-8-22,-1 0-1,0 0 1,0 1 0,-1-1-1,1 0 1,-1 0-1,0 1 1,0-1 0,-1 0-1,0 0 1,0 0 0,0 0-1,0 1 1,-1-2 0,0 1-1,0 0 1,0 0 0,-1 0-1,1-1 1,-1 0 0,0 1-1,0-1 1,-1 0-1,1 0 1,-7 4 0,4-3-119,-1-1 0,-1 1 0,1-1 0,-1-1 0,1 1 0,-1-1 0,0-1 0,0 0 0,0 0 0,-1 0 0,1-1 0,0 0-1,-1-1 1,1 0 0,-14-1 0,14-1-529,0 1-1,1-1 0,-1 0 1,0-1-1,1 0 0,0 0 1,0-1-1,0 1 0,0-2 1,-9-6-1,-38-35-9136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30.68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2593,'0'0'16968,"22"147"-15767,18-48 879,0 9-1199,0 1-337,-3 0-512,-8-8-16,-7-10-32,0-14-176,-4-15-672,-7-19-1393,-3-22-2818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31.05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17784,'0'0'1649,"0"28"-1035,1 194 1941,0-199-2262,1 1 0,1-1-1,1 1 1,11 34-1,-13-49-235,1 0 0,1 0 0,-1 0 0,2-1 0,-1 0-1,1 1 1,0-2 0,1 1 0,0-1 0,0 0 0,0 0 0,1 0-1,0-1 1,12 8 0,-16-12-67,0-1-1,0 1 1,1-1-1,-1 0 1,1 0 0,-1 0-1,1 0 1,-1-1-1,1 1 1,-1-1-1,1 0 1,-1 0 0,1 0-1,0-1 1,-1 1-1,1-1 1,-1 0-1,1 0 1,-1 0 0,0 0-1,1-1 1,-1 1-1,0-1 1,0 0-1,0 0 1,0 0 0,0 0-1,-1 0 1,1-1-1,0 0 1,2-3 0,7-9-154,0 0 1,-1-1 0,0 0 0,11-24 0,-19 34 120,15-26-245,-2-1 1,-1 0 0,-2-2 0,18-68 0,-28 197 3246,-1 94-1491,-5 226-556,-7-327-623,1-25-3457,7-21-6330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09.03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5218,'0'0'16125,"3"26"-14615,12 81 54,33 114-1,-30-154-1257,73 302-183,-88-355-826,6 29-797,6-23-7424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09.39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63 15303,'0'0'7091,"113"-51"-5970,-65 43-289,-1 5-416,1 3-336,-1 0-80,-10 3-64,-1 7-608,-10 1-801,-8-5-1040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09.73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16087,'0'0'6067,"69"124"-4674,-40-60-545,-7 2-128,0 0-271,-7-4-193,-4-6-16,-7-7-240,-4-8-368,0-12-1409,0-11-3778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10.38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292 1 1008,'0'0'16926,"10"16"-14976,-9-15-1921,49 93 1049,-44-81-895,-1 0 0,0 0-1,-1 0 1,-1 1 0,0-1 0,-1 1-1,1 18 1,-3-29-139,0-1 0,0 0 0,0 1-1,0-1 1,0 1 0,0-1 0,0 1 0,-1-1 0,0 0 0,1 1 0,-1-1 0,0 0-1,0 1 1,0-1 0,0 0 0,0 0 0,-1 0 0,1 0 0,-1 0 0,-2 2-1,0-2-13,0-1-1,0 1 1,0-1-1,0 0 1,0 0-1,0 0 1,-1-1-1,1 1 1,0-1-1,-9-1 1,0 1-15,0-1 0,1-1-1,-1 0 1,1 0 0,0-1 0,0-1 0,0 0 0,0-1 0,0 0 0,1-1-1,0 0 1,-12-9 0,-9-10 457,2 0-1,-43-47 1,63 62-151,64 66 451,-3 3 1,-2 1 0,-3 3-1,59 108 1,-91-143-787,-2 0 0,-1 1 0,-1 0 1,-1 0-1,6 45 0,-9-33-3622,-1 69-1,-5-77-4235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11.68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25 13718,'0'0'10933,"150"5"-9684,-95-5-401,0 0-320,0-2-335,-4-7-161,-7 1-32,-8 3-176,-14 1-1073,-7 2-512,-11 2-1104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12.02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16167,'0'0'4434,"7"120"-1664,15-52-1490,7 2-703,-3-1-97,3-3-160,-7-2-128,-4-4-64,-7-7-128,-3-6-544,-1-7-1073,-3-14-1825,-4-15-4529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12.64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452 1 14102,'0'0'3834,"12"19"-1614,3 3-1650,2 3-159,0 1 1,-2 1 0,17 37 0,-31-59-353,1-1-1,-1 0 1,0 0-1,0 1 1,-1-1 0,1 1-1,-1-1 1,0 1 0,0-1-1,-2 9 1,2-11-31,-1-1-1,1 1 1,-1-1 0,1 1 0,-1-1 0,0 1-1,0-1 1,0 1 0,0-1 0,0 0-1,0 1 1,0-1 0,-1 0 0,1 0-1,0 0 1,0 0 0,-1 0 0,1 0 0,-1 0-1,1-1 1,-1 1 0,1 0 0,-1-1-1,0 1 1,1-1 0,-1 0 0,0 1-1,1-1 1,-3 0 0,-6 1-39,-1-1 1,1 0 0,-1-1-1,1 0 1,-1 0-1,1-1 1,0-1-1,0 0 1,0 0-1,0-1 1,-16-8 0,11 3-134,1-1-1,0 0 1,1-1 0,0 0 0,1-1 0,-17-21 0,17 19 68,7 9 35,-1 0-1,1-1 1,0 0 0,1 0 0,0 0 0,0-1-1,0 1 1,1-1 0,-1 0 0,2 0-1,-4-9 1,26 34 375,-10-7-262,0 1 0,-1 1 1,0-1-1,-1 2 1,-1-1-1,0 1 0,-1 0 1,0 1-1,-1-1 1,0 1-1,-2 0 0,0 0 1,0 1-1,0 26 0,-3-41-64,-1 0-1,1 0 0,0 1 0,-1-1 0,1 0 1,-1 0-1,0 0 0,1 0 0,-1 0 0,0 0 1,1 0-1,-1 0 0,0 0 0,0 0 0,0 0 1,0 0-1,0 0 0,0-1 0,0 1 0,0 0 1,0-1-1,-1 1 0,1-1 0,0 1 0,0-1 1,0 0-1,-1 1 0,1-1 0,0 0 0,0 0 1,-1 0-1,-1 0 0,-53 0 165,44-1-144,-2-1 69,0-1 1,0-1-1,0 0 1,1-1-1,-1 0 0,1-1 1,0-1-1,1 0 0,0-1 1,0 0-1,1 0 1,0-1-1,0-1 0,1 0 1,0-1-1,1 1 0,-12-18 1,62 64 1953,143 176 162,-160-178-2129,0 0-1,-2 2 1,-2 0-1,28 70 1,-44-94-144,-1 0-1,0 0 1,-1 0-1,1 23 1,-2 0-3541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43.48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59 0 18665,'0'0'6034,"-10"23"-4742,-26 72-148,33-85-1001,0-1-1,1 1 1,0 0 0,1 0 0,-1 13-1,2-19-101,1 0 1,-1 0-1,0 0 0,1 0 0,0-1 1,0 1-1,0 0 0,0-1 0,1 1 0,0-1 1,2 5-1,-1-4-95,0-1-1,1 0 1,-1 0 0,1 0-1,0 0 1,-1-1 0,1 1-1,1-1 1,-1 0 0,0 0-1,0 0 1,1-1 0,-1 0-1,1 1 1,-1-2 0,1 1-1,0 0 1,-1-1 0,10 0-1,6-1-443,20 4-52,-39-3 552,0 1 0,1 0 1,-1-1-1,0 1 0,0 0 1,0 0-1,0-1 0,0 1 1,0 0-1,-1 0 0,1 0 0,0 0 1,0 0-1,-1 0 0,1 1 1,0-1-1,-1 0 0,1 0 0,-1 0 1,0 1-1,1-1 0,-1 0 1,0 0-1,0 1 0,0-1 1,0 0-1,0 1 0,0 1 0,0 12 254,1 12 389,-2 1 0,-1-1-1,0 1 1,-9 29-1,5-31-234,0 0 1,2 1-1,0-1 0,2 1 0,1 0 0,4 38 0,-3-62-409,1 1 1,0-1-1,0 1 1,0-1-1,1 1 1,-1-1-1,1 0 1,0 1-1,0-1 0,0 0 1,0 0-1,0-1 1,1 1-1,-1 0 1,1-1-1,0 1 1,0-1-1,0 0 0,0 0 1,0 0-1,0 0 1,1-1-1,-1 1 1,0-1-1,1 0 0,-1 0 1,1 0-1,0-1 1,-1 1-1,5-1 1,-1 1-15,0 0-1,-1-1 1,1 0 0,0-1 0,-1 1 0,1-1 0,0 0 0,-1-1-1,0 0 1,1 0 0,-1 0 0,0-1 0,0 0 0,0 0 0,0 0-1,5-5 1,0-3-637,-1 1 0,-1-2-1,0 1 1,0-1 0,-1 0-1,-1-1 1,0 0 0,-1 0 0,0 0-1,-1-1 1,5-21 0,7-54-6415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12.99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60 20409,'0'0'6435,"114"0"-5170,-67 0-769,1 0-240,-4 0-128,-1-3-112,-6-5 16,-4 1-32,-7-1-448,-4 4-416,-12 1-817,-6-3-1168,-4-2-2242,-7-5-2688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13.35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16920,'0'0'5170,"22"135"-2593,0-71-1168,7 0-721,-7-2-143,0-3-241,0-5-224,-4-3 80,0-4-160,-3-6-609,0-9-1423,-8-11-2851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13.67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166 1 14583,'0'0'9217,"-21"11"-7520,-66 43-491,83-51-1109,-1 1 0,1 0 0,0 1 1,0-1-1,0 1 0,0-1 0,1 1 0,0 0 0,0 1 0,0-1 1,1 0-1,0 1 0,0-1 0,-2 8 0,2 1 145,0 0 0,0 1-1,2 25 1,0-27-62,0-7-118,0-1 0,0 1-1,0 0 1,1 0 0,0 0 0,0 0 0,1 0 0,0-1 0,0 1 0,4 9 0,-4-12-82,1-1 0,-1 1 1,0-1-1,1 0 0,-1 1 0,1-1 1,0 0-1,-1 0 0,1-1 0,0 1 1,0-1-1,0 1 0,0-1 1,1 0-1,-1 0 0,0 0 0,1-1 1,-1 1-1,0-1 0,7 0 1,4 1-299,1 0 0,0-2 0,0 0 0,-1 0 0,1-1 0,15-5 1,-32 32 1040,-13 10 85,-28 50 0,30-62-409,1 0 0,0 1 0,2 0 0,1 1 0,-12 48-1,20-63-336,-1-1 0,1 1-1,1 0 1,0 0-1,0 0 1,1 0 0,2 11-1,-2-17-51,0 0 1,1 0-1,0 0 0,-1 0 0,2 0 0,-1 0 0,0-1 0,1 1 1,-1-1-1,1 0 0,0 0 0,0 0 0,1 0 0,-1 0 0,0-1 1,1 1-1,0-1 0,5 3 0,1-1-146,1 1-1,-1-2 1,1 1-1,0-1 1,0-1 0,1 0-1,-1-1 1,0 0-1,1 0 1,-1-1 0,13-2-1,-15 1-163,0 0-1,-1-1 0,1 0 1,-1 0-1,1-1 0,-1 0 1,0-1-1,0 0 0,0 0 1,-1 0-1,1-1 0,-1 0 1,0-1-1,9-8 0,-2-8-6918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14.11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87 17576,'0'0'8628,"158"-13"-6707,-89 5-961,4-1-367,-3 0-385,-8-1-192,-18 3-16,-11 1-497,-15 2-767,-3-1-1025,-15-1-1729,0-3-3169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14.45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18280,'0'0'4771,"55"116"-2034,-29-61-1297,3 1-639,-7 1-369,0-5-272,-7-7-48,-4-5-112,-4-6-576,0-6-1313,4-9-2273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14.79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51 8772,'0'0'19177,"44"2"-19177,-29-2-881,0 0-959,7-7-1874,-1-8-5266</inkml:trace>
  <inkml:trace contextRef="#ctx0" brushRef="#br0" timeOffset="1">399 1 13286,'0'0'12678,"37"13"-12678,-34-13-1665,8 0-1344</inkml:trace>
  <inkml:trace contextRef="#ctx0" brushRef="#br0" timeOffset="2">611 6 17096,'0'0'10196,"77"0"-10196,-62 0-1424,3 0-993,-3-5-4114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15.16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1 134 10853,'0'0'13926,"146"2"-12005,-91-2-736,4 0-561,-4-11-368,-1-6-176,-10 2-80,-11 3-256,-11 5-592,-7 7-1089</inkml:trace>
  <inkml:trace contextRef="#ctx0" brushRef="#br0" timeOffset="1">202 1 15831,'0'0'10757,"-33"118"-8772,33-60-736,8 1-593,14-1-432,-4-3-112,0-1-112,-3 4-656,-4 3-1393,-4 3-2865,-7 3-9525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16.61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14679,'0'0'7318,"16"16"-5424,56 59 25,73 101 1,-113-132-1479,-2 1-1,-1 1 1,-3 1 0,32 82 0,-51-108-407,-1 0 0,0 0 1,-2 0-1,-1 1 0,1 27 1,-4-42-24,0 0-1,-1 0 1,0 0 0,0 0 0,0 0 0,-1 0 0,0-1 0,0 1-1,-4 6 1,4-10-1,0 0-1,0 0 0,0 0 0,0 0 1,0-1-1,-1 1 0,1-1 0,-1 1 1,0-1-1,1 0 0,-1 0 1,0 0-1,0-1 0,-1 1 0,1-1 1,0 1-1,0-1 0,-7 1 1,2-1-3,1 0 0,0 0 0,0-1 0,-1 0 0,1 0 1,0-1-1,0 0 0,-1 0 0,1-1 0,0 0 0,0 0 0,1-1 1,-1 0-1,0 0 0,1 0 0,0-1 0,0 0 0,0 0 0,0-1 1,0 1-1,1-1 0,0 0 0,0-1 0,0 1 0,1-1 1,-6-10-1,-2-4-33,1 0-1,1 0 1,1-1 0,0-1 0,2 1 0,1-1 0,-6-33 0,9 35-97,0 1 0,1-1 1,1 0-1,1 1 0,1-1 0,1 0 1,6-30-1,-5 39-131,1 0-1,0-1 1,1 1-1,0 1 1,0-1 0,1 1-1,1 0 1,-1 0-1,2 1 1,-1-1-1,1 2 1,1-1 0,16-12-1,29-13-2906,-2 11-2511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17.00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79 50 13478,'0'0'12320,"-4"7"-11292,-19 23-136,22-29-854,0-1 1,1 1 0,-1 0 0,0 0-1,1 0 1,-1-1 0,0 1 0,0-1-1,0 1 1,0 0 0,1-1-1,-1 1 1,0-1 0,0 0 0,0 1-1,0-1 1,0 0 0,0 1-1,0-1 1,0 0 0,0 0 0,0 0-1,0 0 1,-1 0 0,1 0-1,0 0 1,0-1 0,0 1 0,0 0-1,0 0 1,0-1 0,0 1 0,1-1-1,-1 1 1,0-1 0,0 1-1,0-1 1,0 0 0,0 1 0,1-1-1,-1 0 1,0 1 0,1-1-1,-1 0 1,0-1 0,0 1-40,-1-1 0,1 1 0,0-1 0,1 1 0,-1-1 0,0 1 0,0-1 0,1 0 0,-1 0 0,1 1 0,-1-1 1,1 0-1,0 0 0,-1 1 0,1-1 0,0 0 0,0 0 0,1 1 0,-1-1 0,0 0 0,0 0 0,1 1 0,-1-1 0,1 0 0,1-2 0,0 1 3,0 1-1,1 0 1,-1-1-1,0 1 0,1 0 1,-1 1-1,1-1 1,0 0-1,0 1 1,0-1-1,0 1 0,0 0 1,3-1-1,10-2 106,0 1-1,0 0 1,1 1 0,21 1-1,-37 0-80,-1 1 0,1 0 1,0 0-1,0 0 0,0 0 0,0 0 0,-1 0 0,1 0 1,0 0-1,0 0 0,0 1 0,0-1 0,-1 0 0,1 0 1,0 1-1,0-1 0,-1 1 0,1-1 0,0 0 1,-1 1-1,1-1 0,0 1 0,-1 0 0,1-1 0,-1 1 1,1-1-1,-1 1 0,1 0 0,-1 0 0,1-1 0,-1 1 1,0 0-1,1 0 0,-1-1 0,0 1 0,0 0 0,1 0 1,-1 0-1,0-1 0,0 1 0,0 0 0,0 0 1,0 0-1,0 0 0,0-1 0,0 1 0,-1 0 0,1 1 1,-1 1 44,0 0 1,-1 1-1,1-1 1,-1 0 0,1 0-1,-1 0 1,0 0 0,0-1-1,-1 1 1,-3 4-1,0-1-143,-1 0 0,1-1 0,-1 0-1,0 0 1,0 0 0,0-1 0,-1 0 0,0-1-1,0 1 1,0-1 0,0-1 0,0 0-1,-13 2 1,20-4-178,0 0 0,0 0 0,0 0 0,0 0 0,0 0 0,1-1 0,-1 1 0,0 0 0,0 0 0,0-1 0,0 1 0,0-1-1,1 1 1,-1-1 0,0 1 0,0-1 0,1 1 0,-1-1 0,0 0 0,1 1 0,-1-1 0,0 0 0,1 0 0,-1 1 0,1-1 0,0 0 0,-1 0 0,1 0-1,0 0 1,-1 1 0,1-1 0,0 0 0,0 0 0,0 0 0,-1-2 0,1 3 237,-7-25-14471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17.66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66 16135,'0'0'9685,"107"-2"-8036,-53-7-561,1-2-528,0 3-304,-7 1 1,-12 1-225,-10 2-32,-15 2-241,-4 0-767,-7 0-561,-11 1-3953,-14-5-593,-8 0-5762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43.81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 20489,'0'0'5699,"110"54"-3026,-62 6-640,3 18-720,0 10-801,-7 10-464,-8 9-48,-17 14 0,-19 16 0,-33 19 0,-40 10-1969,-26-3-5490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18.00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16728,'0'0'7507,"22"122"-5858,0-65-641,-4 1-287,0-3-449,-3-10-240,-4-8-32,7-6-1441,-7-13-2113,-7-4-6178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18.75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143 1 11509,'0'0'6825,"-19"13"-5011,-62 47-718,77-55-1020,-1 0-1,1 0 0,0 1 0,1 0 0,-1 0 0,1 0 1,0 0-1,1 0 0,0 0 0,0 1 0,0 0 0,0-1 1,1 1-1,0 0 0,1-1 0,0 1 0,0 0 0,0 0 1,2 12-1,-1 7 150,-1-24-211,0 1 0,0-1 0,0 1 0,0-1 0,1 1 0,-1-1 0,1 1 0,-1-1 0,1 1 0,0-1 0,0 0-1,0 1 1,0-1 0,1 0 0,-1 0 0,0 0 0,1 0 0,0 0 0,-1 0 0,1 0 0,3 2 0,1-1-42,-1-1 0,1 1 0,0-1 0,-1 0 0,1 0 1,12 1-1,30 12-1532,-46-13 1545,0 0-1,0 0 1,0 1 0,-1-1 0,1 0 0,-1 1 0,0-1 0,0 1 0,0-1 0,0 1 0,0 0 0,0-1 0,-1 1 0,1 0 0,-1 0 0,0-1 0,1 1 0,-2 0 0,1 0 0,0 0 0,0-1 0,-2 5 0,1 9 158,-1 26 901,-2-1 0,-12 55 0,-4 32 1637,19-119-2461,-1 42 897,2-50-1098,0 0 0,0 1 0,0-1 0,0 0 0,1 1 1,-1-1-1,0 0 0,1 0 0,-1 1 0,1-1 1,-1 0-1,1 0 0,-1 0 0,1 0 0,0 0 0,0 0 1,0 0-1,0 0 0,-1 0 0,1 0 0,0 0 1,0 0-1,1 0 0,-1-1 0,0 1 0,0-1 0,0 1 1,0-1-1,1 1 0,-1-1 0,2 1 0,2-1-205,0 0 1,1 0-1,-1 0 0,0 0 0,1-1 0,-1 0 0,0 0 0,0-1 0,0 1 0,0-1 0,0 0 1,0 0-1,0-1 0,-1 0 0,1 0 0,-1 0 0,6-5 0,-2 1-447,-1-1 1,0 0-1,-1 0 0,0-1 0,0 1 0,-1-1 0,0-1 1,5-12-1,5-18-5020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19.12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209 142 9492,'0'0'8372,"0"21"-6416,0 65-705,0-81-1106,-1-1-1,1 1 1,-1 0-1,1-1 1,-1 1-1,0-1 1,-1 1-1,1-1 1,-1 0-1,0 1 1,0-1-1,-1 0 1,1 0-1,-1 0 1,1-1-1,-1 1 1,-1-1-1,1 1 1,0-1-1,-1 0 1,1 0-1,-1 0 1,0-1 0,-7 4-1,8-5-105,0 0 1,0 1-1,-1-1 0,1-1 0,0 1 1,-1 0-1,1-1 0,0 0 1,-1 0-1,1 0 0,0 0 0,-1 0 1,1-1-1,-1 1 0,1-1 1,0 0-1,0 0 0,0 0 0,-1-1 1,1 1-1,0-1 0,1 0 1,-1 1-1,0-1 0,0 0 0,1-1 1,-1 1-1,1 0 0,-3-4 1,-1-2-87,1-2 1,-1 1-1,1-1 1,1 1-1,0-1 1,0 0 0,1-1-1,0 1 1,-2-17-1,1-8-259,2-55-1,2 80 264,8-43-10,-8 52 56,0 0 0,0 0 0,0 0 0,0 0 0,1 0 1,-1 0-1,0 0 0,1 0 0,-1 0 0,0 1 0,1-1 1,-1 0-1,1 0 0,0 0 0,-1 0 0,1 1 0,0-1 1,-1 0-1,1 0 0,0 1 0,0-1 0,0 1 0,-1-1 0,1 1 1,0-1-1,0 1 0,0-1 0,0 1 0,0 0 0,0 0 1,0-1-1,0 1 0,0 0 0,0 0 0,0 0 0,0 0 0,0 0 1,0 0-1,0 0 0,0 0 0,0 1 0,0-1 0,0 0 1,0 1-1,0-1 0,0 1 0,0-1 0,1 1 0,3 3 56,-1 1-1,1-1 0,-1 1 0,1-1 1,-1 1-1,-1 1 0,1-1 1,-1 0-1,3 7 0,25 60 472,-19-40-327,124 336 1599,-64-116-3855,-62-200-1567,-8-10-3157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19.46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246 27 14743,'0'0'11333,"-88"20"-10869,59-6 0,0-3-272,3-4 1,4-5-193,4-2-737,7-7-1296,0-25-3793,0-10-5812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19.79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6771,'0'0'10837,"47"128"-7187,-32-79-2034,0 2-943,3 1-673,-3 5-32,-8 1-3394,-7 2-9828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20.52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175 1 12086,'0'0'5773,"-20"9"-3228,4-2-2093,9-5-317,-1 1 0,1-1 1,0 2-1,0-1 0,1 1 1,-1 0-1,1 1 0,0-1 1,0 1-1,0 0 0,0 1 1,1-1-1,0 1 1,0 0-1,-7 14 0,6-7 198,1 1 1,0 1-1,1-1 0,0 1 0,-2 27 1,5-37-288,0 1 1,1-1-1,0 0 1,0 0-1,0 1 1,1-1-1,-1 0 1,1 0-1,0 1 1,1-1-1,-1 0 1,1 0-1,0-1 1,0 1-1,1 0 1,0-1-1,-1 1 1,1-1-1,6 7 1,-2-7-110,0 1 0,0-1 0,0-1 0,0 1 0,1-1 1,-1 0-1,1-1 0,0 0 0,0 0 0,0-1 0,0 0 1,9 0-1,20 4-513,-36-4 585,1 0 0,-1 0-1,0-1 1,0 1 0,0 0 0,0 0 0,1 0-1,-1 0 1,0 0 0,-1 1 0,1-1 0,0 0 0,0 0-1,0 1 1,-1-1 0,1 0 0,-1 1 0,1-1-1,-1 1 1,0-1 0,1 1 0,-1-1 0,0 0 0,0 3-1,3 46 693,-2-38-459,-1 208 3960,0-216-4129,0 1 0,1 0 0,-1-1 0,1 1 0,0 0 0,1-1-1,-1 1 1,1-1 0,-1 1 0,2-1 0,-1 0 0,0 0 0,1 0 0,-1 0 0,1 0 0,0-1 0,1 1 0,3 3-1,-5-6-103,0 0 0,0 0 0,0 1-1,0-1 1,0 0 0,1-1-1,-1 1 1,0 0 0,1-1-1,-1 1 1,0-1 0,1 0-1,-1 0 1,1 0 0,-1 0-1,0 0 1,1 0 0,-1-1-1,1 1 1,-1-1 0,0 0 0,0 0-1,1 1 1,-1-1 0,0-1-1,0 1 1,0 0 0,0 0-1,0-1 1,0 0 0,0 1-1,-1-1 1,1 0 0,0 1-1,-1-1 1,2-4 0,54-67-4129,-23 19-1797,-5 1-3863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20.86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299 203 14695,'0'0'3551,"-13"21"-1054,-44 64-928,52-78-1365,1-1 0,-1 0 0,0-1 0,0 1 0,-1-1 1,0 0-1,0 0 0,-6 4 0,9-8-124,0 1-1,0-1 0,0 1 1,0-1-1,-1 0 1,1 0-1,0-1 1,-1 1-1,1 0 1,0-1-1,-1 0 0,1 0 1,-6-1-1,4 0-64,0 0-1,1-1 0,-1 0 1,0 0-1,1-1 0,0 1 1,-1-1-1,1 0 0,0 0 0,0 0 1,1-1-1,-1 1 0,1-1 1,0 0-1,0 0 0,0 0 1,0 0-1,1-1 0,-4-6 1,-2-6-156,1 1 0,1-2 0,0 1 0,1-1 0,1 0 0,1 0 0,1 0 0,0 0 0,1-1 0,1 1 0,1 0 0,3-23 0,-3 38 160,0 0 0,0 1 0,0-1 0,0 0 0,0 1 0,1-1 0,-1 1 0,1 0 0,-1-1 0,1 1 0,0 0 0,0 0 0,0 0 1,0 0-1,1 1 0,-1-1 0,0 0 0,1 1 0,-1 0 0,1-1 0,-1 1 0,1 0 0,0 0 0,0 1 0,-1-1 0,1 0 0,0 1 0,0 0 0,0 0 0,-1 0 0,1 0 0,0 0 0,4 1 0,1 0 119,-1 1 0,1-1-1,-1 1 1,0 1 0,0-1 0,0 1-1,0 1 1,0-1 0,-1 1-1,1 0 1,8 8 0,9 11 166,-2 2 0,-1 0 0,-1 1 0,-1 2 1,-1-1-1,-2 2 0,0 0 0,11 34 1,10 38-407,26 120 1,-43-144-434,-3-21-2533,-1-12-2878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21.19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16071,'0'0'10981,"114"38"-9988,-71-34-481,-6-3-320,-8-1-192,-3 0 0,-11 0-768,-12 0-897,1 0-1200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21.5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12486,'0'0'7955,"4"116"-5393,14-69-1410,4 0-592,0 0-560,-4-5 0,0-8-1072,1-10-817,-1-9-2865,0-7-7508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21.89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64 13222,'0'0'12422,"87"4"-13207,-65-12-1760,-3-9-3490</inkml:trace>
  <inkml:trace contextRef="#ctx0" brushRef="#br0" timeOffset="1">396 4 16359,'0'0'7380,"110"39"-7380,-81-39-2113,-4-19-2817,1-5-5667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44.62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0 13350,'0'0'10698,"0"6"-9422,0 33-474,1-1 0,2 1 0,2-1 0,13 55 0,-15-80-724,2 0 0,0 0 1,0 0-1,1 0 0,0-1 0,2 0 1,-1 0-1,1-1 0,1 0 1,0 0-1,0-1 0,1 0 0,0-1 1,1 0-1,0-1 0,16 10 1,-15-12-62,-1-1 0,0 0-1,1 0 1,0-1 0,0-1 0,1 0 0,-1-1 0,0 0 0,1-1 0,0 0 0,-1-1 0,1 0 0,-1-1-1,21-4 1,-11 0-2,-1-2-1,0 0 0,0-1 1,-1-1-1,0-1 0,0-1 1,24-17-1,8-9-25,-9 5 0,2 2 0,1 2 0,84-38 0,-116 60 31,0 1 1,1 0 0,0 2 0,0-1-1,0 2 1,0 0 0,1 1-1,-1 0 1,0 1 0,0 1-1,1 1 1,-1 0 0,0 1 0,0 0-1,0 1 1,-1 1 0,26 11-1,63 46 401,-81-47-374,1 0 0,0-2 0,1 0-1,0-2 1,46 15 0,-67-25-101,1-1-1,-1 1 1,1-1 0,0 0-1,-1 0 1,1 0 0,0 0-1,-1-1 1,1 0 0,-1 1-1,1-1 1,-1-1 0,1 1-1,-1 0 1,0-1 0,1 0-1,-1 0 1,0 0-1,0 0 1,0 0 0,-1 0-1,1-1 1,0 1 0,-1-1-1,0 0 1,0 0 0,4-5-1,-3 4 20,0 0 0,0 0 0,0 0 0,1 1 0,-1-1 0,1 1 0,0 0-1,0 0 1,0 0 0,1 1 0,-1-1 0,1 1 0,-1 0 0,1 0 0,7-1-1,-5 2 86,1 1 1,0 0-1,0 0 0,-1 0 0,1 1 0,0 0 0,-1 1 0,1 0 0,12 4 0,65 35 942,-17-6-396,-31-21-447,0-2 0,1-1 0,0-2 0,77 8 0,-90-15-155,0-1-1,0-1 1,0-2-1,-1 0 1,1-2-1,-1 0 1,0-2 0,0 0-1,26-12 1,-24 6-188,62-23-1147,-80 32 530,-1 1 0,1 0-1,0 1 1,1-1 0,-1 2 0,0-1-1,0 1 1,16 2 0,-6 6-6571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22.23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2785,'0'0'20410,"69"60"-20939,-50-60-3008,-1-11-1794</inkml:trace>
  <inkml:trace contextRef="#ctx0" brushRef="#br0" timeOffset="1">348 33 16456,'0'0'6755,"41"26"-14615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23.55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8820,'0'0'10997,"113"64"-10453,-80-64-544,0 0-16,-4-2-1008,-7-17-1441,-7 0-2193,-15 0-7540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23.88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15607,'0'0'3570,"29"127"-3138,-14-91-432,0-2-848,-4-8-2258,0-11-4465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24.38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465 0 15047,'0'0'974,"6"17"402,49 138 959,-53-150-2256,5 19-57,-7-24-4,0 1 1,0-1-1,0 0 0,0 1 0,0-1 1,0 1-1,0-1 0,0 1 0,0-1 1,0 1-1,0-1 0,0 1 0,-1-1 0,1 1 1,0-1-1,0 1 0,0-1 0,-1 0 1,1 1-1,0-1 0,-1 1 0,1-1 1,0 0-1,-1 1 0,1-1 0,0 0 1,-1 1-1,1-1 0,0 0 0,-1 0 1,1 1-1,-1-1 0,1 0 0,-1 0 0,1 0 1,-1 0-1,1 0 0,-1 1 0,1-1 1,-1 0-1,1 0 0,-1 0 0,-11-1-7,1 0-1,-1 0 0,1-1 0,0 0 1,0-1-1,0-1 0,0 1 0,0-2 1,-11-5-1,-9-8-559,-47-36 1,51 34 443,21 20 273,8 10 34,8 13 165,-10-22-365,4 7 71,-2 0 0,1 0 1,-1 1-1,0-1 0,-1 1 0,0 0 0,0 0 0,-1-1 0,0 10 0,0-14-17,-1-3-28,1 0 0,0 0 0,0 0 0,0 0 0,0 0 0,-1 0 0,1 0 0,-1 0 0,1 0 0,0 0 0,-1 0 0,0 0 0,1 0 0,-1 0-1,1 0 1,-1-1 0,0 1 0,0 0 0,0 0 0,1-1 0,-1 1 0,0-1 0,0 1 0,-2 0 0,-33 8 539,-37-12 122,73 3-688,-16-3 232,1 0 1,-1-2 0,1 1-1,0-2 1,1 0-1,-1 0 1,1-1 0,-25-18-1,37 23 269,17 17 77,51 50 483,91 116 0,-136-152-1490,-2 1 0,29 57 0,-40-67-723,0 0 0,-1 0 0,-1 1-1,-1 0 1,4 36 0,-8-41-5183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24.72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1 115 12934,'0'0'7763,"124"0"-7042,-95 0-209,-7 0-512,-7 0 0,-8 0-896,-3 0-1698</inkml:trace>
  <inkml:trace contextRef="#ctx0" brushRef="#br0" timeOffset="1">77 1 14455,'0'0'6531,"-3"116"-4306,21-67-1169,4 4-736,0 1-48,4-1-240,-8-6-32,-3-7-32,-4-10-496,-1-10-1137,-2-10-3217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25.05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304 0 13766,'0'0'3498,"4"19"-1999,-1-4-1281,1-3-134,0 1 1,-2-1-1,1 1 0,-2 0 0,0 0 0,0 0 0,-1-1 0,0 1 0,-4 19 0,2-29-71,0 1 0,0-1 0,0 0-1,0 0 1,-1 0 0,1 0 0,-1 0-1,0 0 1,0 0 0,0-1-1,0 0 1,0 0 0,-1 1 0,1-2-1,-1 1 1,1 0 0,-1-1 0,0 0-1,1 0 1,-1 0 0,0 0-1,0 0 1,-6-1 0,-8 2 57,0-1 1,0-1-1,-32-4 0,42 3 116,0-1 0,0-1 1,0 1-1,0-1 0,0-1 0,0 1 0,1-1 0,-1-1 0,1 1 0,-7-7 0,-31-18 1068,43 28-227,20 23-147,14 13-569,21 23 639,71 99 0,-108-132-1466,-1 1 0,19 46 0,-26-53-539,-2 0 0,-1 1 0,0-1-1,4 39 1,-8-16-5286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25.39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1 130 15783,'0'0'4354,"124"-13"-2817,-84 9-785,1-1-496,-12 1-256,-7 0-1184,-8-1-2130,-6-5-303,-8-5-6836</inkml:trace>
  <inkml:trace contextRef="#ctx0" brushRef="#br0" timeOffset="1">99 0 18504,'0'0'4931,"-14"138"-3379,17-84-943,16-3-321,6-4-256,-6-5-32,-1-9-304,0-6-257,-7-12-847,4-13-2450,-4-2-5122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25.7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19161,'0'0'2849,"37"109"-480,0-34 272,7 6-1104,3 2-592,1-2-321,-4-4-240,-4-8-352,-11-12-32,-7-14-704,-11-13-1858,-11-13-3584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26.08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80 21642,'0'0'5506,"139"0"-3521,-81 0-1120,8-6-497,-7-5-320,-1-2-48,-14 0-592,-7-2-465,-15 1-528,-19 7-1216,-32 7-15479</inkml:trace>
  <inkml:trace contextRef="#ctx0" brushRef="#br0" timeOffset="1">213 253 18136,'0'0'9205,"135"39"-7957,-76-39-752,3 0-368,4 0-128,-8-16-1040,-7-1-2210,-21 7-5938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29.49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955 115 8420,'0'0'5624,"26"25"-3578,62 63-1308,-4 4 0,82 118 0,-123-145-664,-3 2 0,-4 1 0,-2 2-1,-3 1 1,-3 1 0,-4 2-1,-3 0 1,-3 2 0,-3 0 0,4 83-1,-17-134-71,-2 1 0,-1 0 0,-1-1 0,-1 1 0,-2-1 0,0 0 0,-2 0 0,0 0 0,-15 31 0,13-38-4,-1 0 0,0-1 0,-1 0 0,-1-1-1,-1-1 1,0 0 0,-1 0 0,0-2 0,-1 1 0,-1-2 0,0 0 0,-28 15-1,15-13-64,-1-1 0,0-1 0,0-1 0,-1-2 0,0-1-1,-1-2 1,0-1 0,0-1 0,0-2 0,0-1-1,-51-6 1,43 1 12,1-2-1,1-2 1,-1-2-1,1-1 1,1-2 0,0-2-1,1-1 1,0-1-1,-37-26 1,31 12 144,2-1 0,1-2 0,1-2 0,2-1 0,2-2 0,1-2 0,3-1 0,1-1 0,2-1 0,-37-81 0,39 66-133,3 0 1,2-1-1,2-1 1,4-1-1,2 0 0,3-1 1,2 0-1,3-87 1,5 119-87,1-1 0,2 1 1,1 0-1,2 0 1,0 1-1,2 0 0,2 0 1,1 1-1,0 0 0,3 1 1,0 1-1,2 0 1,0 1-1,2 1 0,1 0 1,35-32-1,-35 39 119,0 0 0,1 2-1,1 0 1,0 1 0,1 2 0,1 0 0,0 2 0,1 0-1,0 2 1,26-7 0,-30 12 19,0 0-1,0 1 1,0 1 0,1 1-1,-1 1 1,0 1 0,0 1-1,1 0 1,-1 2-1,-1 1 1,1 0 0,-1 2-1,24 10 1,-7 3-378,-1 1-1,-1 2 1,-1 2-1,-2 0 1,0 3-1,-2 0 1,50 61-1,61 94-5288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45.06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 0 20009,'0'0'1433,"0"22"264,-2-3-1191,1-10-284,0 1-1,1-1 1,0 0-1,0 1 1,1-1-1,0 1 0,1-1 1,0 0-1,0 0 1,1 0-1,0 0 1,1 0-1,6 11 1,-4-9 12,2-1 1,-1 1-1,1-1 1,1-1-1,0 1 1,0-2 0,1 1-1,0-1 1,1-1-1,0 0 1,0 0-1,14 6 1,-18-11-213,-1 1 0,0-1 0,0-1 0,1 1 0,-1-1 0,1 0 0,0-1 0,-1 1 0,1-1 0,-1-1 0,1 1-1,-1-1 1,1 0 0,-1-1 0,1 1 0,-1-1 0,0-1 0,0 1 0,0-1 0,0 0 0,0 0 0,0-1 0,-1 0 0,0 0 0,7-6 0,111-124-1089,-116 134 1483,-5 10-104,-3 19 95,0-26-366,-5 43 553,-3 0-1,-15 48 0,-2 6-334,12-43-243,6-23-833,-9 61 1,20-80-2276,7-17-567,16-23-3308,-22 21 6102,44-52-13352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30.46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15079,'0'0'7475,"30"27"-5524,-9-9-1667,20 17 99,-2 2 0,-2 2 0,47 61 0,-24-11 706,84 161-1,-138-239-1046,-1 1 0,0 0 0,-1 0 0,0 1 0,-1-1 0,-1 1 1,3 24-1,-5-32-26,0 0 0,0 0 0,-1-1 0,1 1 1,-1 0-1,0 0 0,0-1 0,-1 1 1,0-1-1,1 1 0,-1-1 0,-1 0 1,1 1-1,-1-1 0,1 0 0,-1-1 0,-1 1 1,1 0-1,0-1 0,-1 0 0,1 0 1,-1 0-1,-8 5 0,4-3 13,-1-1 0,0 1 1,0-1-1,-1-1 0,1 0 0,-1 0 0,0-1 1,0 0-1,0-1 0,0 0 0,0 0 0,0-1 1,0 0-1,0-1 0,0 0 0,1-1 0,-1 0 1,0-1-1,1 1 0,-1-2 0,1 0 0,0 0 1,0 0-1,0-1 0,0 0 0,1-1 0,0 0 0,0-1 1,1 1-1,0-1 0,0-1 0,1 1 0,-1-1 1,-5-11-1,4 4-44,0 0 1,2-1 0,0 0-1,0 0 1,2-1 0,0 1-1,1-1 1,0 0-1,2 0 1,0 0 0,0 0-1,2 0 1,0 0 0,4-17-1,-2 16-296,2 0-1,-1 0 0,2 1 1,0-1-1,2 1 1,0 1-1,0 0 1,1 0-1,1 0 1,1 1-1,0 1 0,23-23 1,26-10-3347,-4 16-2641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30.80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56 30 14727,'0'0'11162,"-4"17"-9654,4-17-1456,0 1 0,0-1 0,0 0 0,-1 0 0,1 0 0,0 1 0,0-1 1,0 0-1,-1 0 0,1 0 0,0 1 0,0-1 0,0 0 0,0 1 0,0-1 0,0 0 1,0 0-1,-1 1 0,1-1 0,0 0 0,0 0 0,0 1 0,0-1 0,0 0 1,0 1-1,0-1 0,1 0 0,-1 0 0,0 1 0,0-1 0,0 0 0,0 1 1,0-1-1,0 0 0,0 0 0,1 1 0,-1-1 0,0 0 0,0 0 0,0 0 1,1 1-1,-1-1 0,0 0 0,0 0 0,0 0 0,1 1 0,-1-1 0,0 0 0,0 0 1,1 0-1,-1 0 0,0 0 0,1 0 0,-1 0 0,0 0 0,0 0 0,1 0 1,-3 2-34,0-1 1,-1 1-1,1-1 1,0 0 0,-1 0-1,1 0 1,-1 0 0,1 0-1,-1 0 1,-3 0-1,5-1-109,1 0-1,-1 0 0,0 0 1,0 0-1,0 0 1,0 0-1,0-1 0,0 1 1,1 0-1,-1 0 0,0-1 1,0 1-1,0 0 0,1-1 1,-1 1-1,0-1 1,0 1-1,1-1 0,-1 1 1,0-1-1,1 1 0,-1-1 1,1 0-1,-1 1 0,0-3 1,-3-22-5761,3 19 4233,1-24-9812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31.15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341 1 16728,'0'0'3489,"0"130"-1504,-8-61 1105,-2-1-1250,2-6-639,-3 0-465,-7 0-303,-4-4-225,0-3-208,-4-12-80,4-16-1409,-3-24-2017,-1-6-3617</inkml:trace>
  <inkml:trace contextRef="#ctx0" brushRef="#br0" timeOffset="1">1 136 12278,'0'0'15767,"117"132"-14903,-62-72-416,-1 4-287,5 0-161,3 0-145,-7 6-831,-4 1-1265,-14-9-2641,-23-15-6099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31.51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14182,'0'0'4499,"23"11"-1896,59 36 287,120 90-1,-182-122-2654,171 145 1457,-173-142-1534,0 0 0,-2 1 1,0 1-1,-1 1 0,-1 0 1,-1 0-1,18 39 1,-28-52-117,0 1 1,0-1-1,-1 0 1,0 1-1,-1 0 1,0-1 0,0 1-1,0 0 1,-1 0-1,-1-1 1,0 1-1,0 0 1,-3 12 0,2-15-14,-1 0 1,0 0 0,0 0 0,0 0 0,-1 0 0,0-1 0,0 0 0,0 0-1,-1 0 1,0 0 0,1-1 0,-2 0 0,1 0 0,0 0 0,-1 0 0,0-1 0,-12 5-1,7-3 30,0-1 1,-1 0-1,0-1 0,0 0 0,0-1 0,0 0 0,0-1 0,0 0 0,-1-1 1,1 0-1,-18-4 0,23 3-47,0 0 0,0-1 0,1 0 0,-1-1 0,1 1 0,-1-1 0,1-1 0,0 1 0,0-1 0,0 0 0,1 0 0,-1-1 0,1 1 0,0-1 0,1 0 0,-1-1 0,1 1 0,0-1 0,0 0 0,0 0 0,-3-9 0,2 1-146,0-1 0,1 1-1,1-1 1,0 0 0,1 1-1,1-1 1,0 0 0,1 0-1,1 0 1,0 0 0,1 0-1,5-22 1,-1 15-864,1 1 1,1-1-1,0 1 1,2 0-1,1 1 0,0 0 1,20-25-1,24-19-7729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31.85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49 225 17144,'0'0'10775,"0"11"-10236,-3 59 1220,-22-73-1936,23 1-77,1 1 0,-1 0 1,0-1-1,1 1 0,0-1 0,-1 1 0,1-1 0,0 0 0,0 1 0,0-1 0,0 0 0,0 0 0,1 0 0,-1 0 0,0 0 0,1 0 0,-1 0 0,1 0 0,0 0 0,0 0 0,0 0 0,0 0 0,0 0 0,0 0 0,1-2 0,-1-25-5863</inkml:trace>
  <inkml:trace contextRef="#ctx0" brushRef="#br0" timeOffset="1">518 29 13158,'0'0'8804,"117"21"-6051,-51-21-1376,10 0-529,-2-11-848,-12-6-384,-15 2-2145,-25 9-1553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32.22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75 19321,'0'0'7123,"142"40"-6499,-72-40-624,3-17-336,-4-11-1649,-3-6-1424,-11-2-2386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32.56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384 1 21466,'0'0'3295,"-1"18"-2490,1-13-784,0 22 134,-2-1 0,-1 1 0,-1 0 0,-10 31 0,12-50-119,-2 1-1,1-1 1,-1 0-1,0 0 1,0 0-1,-1-1 1,0 1-1,-8 8 1,9-12-34,0-1 1,0 1-1,0-1 1,-1 0-1,1 0 1,-1-1-1,1 1 1,-1-1-1,0 0 1,0 0-1,0 0 1,0-1-1,-1 0 1,1 0-1,-8 1 1,-8-1-95,0-1 1,0-1-1,-39-6 1,51 5 407,0 0 0,1 0 0,-1-1 0,1 0 0,-1 0 0,1-1-1,0 0 1,0-1 0,1 0 0,-1 0 0,-11-11 0,61 33 735,10 20-779,-1 2-1,-2 3 1,55 60-1,-38-37-164,-54-54-317,23 22 284,35 44-1,-29-14-2111,-36-53 755,0 0 1,-1 1 0,0 0-1,3 16 1,-5-16-6429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32.98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4290,'0'0'15063,"18"13"-10368,322 247 2341,-284-212-6483,91 101 1,-124-122-469,-1 1-1,-1 1 0,-1 1 1,-2 0-1,26 61 1,-40-82-79,-1 1 0,0 0 0,-1-1 0,0 1 0,0 0 0,-1 0 0,0 0 0,-2 18 0,1-24-5,-1 0 0,1 0-1,-1-1 1,0 1-1,-1 0 1,1-1-1,0 1 1,-1-1 0,0 0-1,0 1 1,0-1-1,0 0 1,-1 0 0,1 0-1,-1-1 1,1 1-1,-1-1 1,0 1-1,0-1 1,0 0 0,-1 0-1,1 0 1,0 0-1,-7 2 1,-6 0-1,0 0 0,0-1 0,-1 0 0,1-2 0,0 1 0,-1-2 0,1-1 0,-1 0 0,1 0 0,-1-2 0,1 0 0,0-1 0,0-1 0,-27-12 0,31 13 0,1-1 0,0-1 0,0 0 0,1 0 0,0-1 0,0-1 0,0 1 0,1-1 0,1-1 0,-1 0 0,1 0 0,1-1 0,-1 0 0,2 0 0,-1-1 0,2 1 0,-1-1 0,2-1 0,-1 1 0,-4-21 0,7 15-144,0 1-1,1-1 1,1 1-1,0-1 1,2 1-1,0 0 1,0-1-1,2 1 1,0 0-1,1 0 1,0 1-1,13-24 1,-3 10-713,2 1-1,2 0 1,0 2 0,2 0-1,32-31 1,10-4-7392</inkml:trace>
  <inkml:trace contextRef="#ctx0" brushRef="#br0" timeOffset="1">1076 232 15879,'0'0'13129,"5"1"-12878,10 5-162,-6-4 14,0 1 0,0 0 1,-1 1-1,0 0 1,15 9-1,-22-13-87,-1 0 0,0 0 0,0 1-1,1-1 1,-1 0 0,0 0-1,0 1 1,1-1 0,-1 0 0,0 0-1,0 1 1,0-1 0,1 0 0,-1 1-1,0-1 1,0 0 0,0 1-1,0-1 1,0 0 0,0 1 0,0-1-1,1 0 1,-1 1 0,0-1-1,0 0 1,0 1 0,-1-1 0,1 0-1,0 1 1,0-1 0,0 0 0,0 1-1,0-1 1,0 0 0,0 0-1,-1 1 1,1-1 0,0 0 0,0 1-1,0-1 1,-1 0 0,1 0 0,0 1-1,0-1 1,-1 0 0,1 0-1,0 0 1,0 1 0,-1-1 0,1 0-1,0 0 1,-1 0 0,1 0-1,0 0 1,-1 1 0,-18 4 307,3-2-200,0-2 0,0 0 1,-32-3-1,48 2-195,-1 0-1,0 0 1,1-1 0,-1 1-1,0-1 1,1 1 0,-1-1-1,1 1 1,-1-1-1,1 1 1,-1-1 0,1 1-1,-1-1 1,1 1 0,0-1-1,-1 0 1,1 1 0,0-1-1,0 0 1,-1 1-1,1-1 1,0 0 0,0 1-1,0-1 1,0 0 0,0 0-1,0 1 1,0-1-1,0 0 1,0 1 0,0-1-1,0 0 1,0 0 0,1 0-1,7-27-4872,17-3-4099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33.32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58 15 11349,'0'0'9127,"1"4"-7484,1 1-1045,2 5-217,-3 0 4278,-5-9-4333,1 0 0,-1 0 1,1 0-1,-1 0 0,0 0 1,1-1-1,-1 1 0,0-1 1,-6-1-1,6 2 71,-13-5 622,16-6-546,18-17-1695,-10 18-953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57.47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898 2374 2977,'0'0'10010,"5"11"-8401,14 33 18,-14-33-325,-25-15 875,5-2-2019,1-1 0,1 0 0,-1-2 0,1 1 0,1-2 0,-20-17 0,-66-76 703,77 79-632,-58-66 64,3-4 0,-79-131 1,110 148-235,3-2 1,4-1-1,-49-152 1,79 207-44,-37-120 97,-48-272 1,90 398-106,1-1 1,1 1-1,1-1 0,0 0 1,2 1-1,4-22 1,-4 30-10,2 1 0,-1-1 1,1 1-1,1 0 1,0 0-1,0 0 0,1 1 1,0-1-1,1 2 0,0-1 1,0 1-1,11-9 0,0 1 2,2 1 0,0 1-1,0 1 1,2 1 0,-1 0 0,1 2-1,1 1 1,0 0 0,0 2-1,1 0 1,46-5 0,15 4 1,0 3 0,93 8 0,-44-1-27,503 14 157,-6 0 18,-458-14-176,238 34-1,-187-4 51,1-11 0,295-8 0,-400-24-161,-1-6-1,121-33 0,133-20 90,-59 44 108,90-12-70,-73-18 74,252-28-152,-486 77 120,610-56 24,-525 38-83,1 9 0,1 7-1,306 26 1,4 30 41,279 35-65,-175-22 29,-433-46 68,207 34 50,40 3-288,850-5-369,-49 17 465,-701 16-58,-357-45-77,188 68 0,-340-101 231,115 42-104,2-5 0,185 34 0,324 28 72,-554-94-72,0-3 0,0-3 0,88-11 0,4 0 197,-95 10-51,0 3 0,123 19-1,323 27 312,-108-16-127,817 39 228,-1022-72-373,687 17 177,-122-4-92,-561-13-146,191-34-57,-39 1 21,829 24 547,-781-6-498,0 0 22,241 37 46,-635-20-112,1 1 0,-1 0 0,0 1 0,0 0 0,0 1 0,0 1 0,-1 0 0,0 1 0,0 1 0,20 13 0,-24-13 9,-1 1-1,0 0 1,-1 0 0,0 1-1,0 0 1,-1 0-1,0 1 1,-1 0 0,0 0-1,0 1 1,-1 0-1,-1 0 1,0 0-1,4 14 1,2 30 40,-2 0 0,-2 0 1,-3 0-1,-2 1 0,-9 76 0,6-95-29,-2-1 0,-1 0 0,-2 0 0,-1-1 0,-2 0 0,-2 0 0,-26 55 0,28-76-6,0-1 0,0 0 0,-1 0 0,-1-1 0,0 0 0,-1-2 0,0 1 0,0-1 0,-1-1 0,-24 12 0,-18 5 22,-87 30 1,106-43-24,-51 19 0,-1-5 0,-2-3 1,0-4-1,-1-4 0,-147 6 0,224-22 3,-731 27 241,-937 27-225,1123-44 1,452-8-37,-1014 13-141,0-55 55,-1141-33 239,1245 37-62,8 1-5,33 59-103,-671 3 160,282-11-32,334 28 18,3 43 36,325-11-30,-3-38-117,-518-10 322,1222-28-325,-704 7 105,-160 5-95,822-10-10,-1108 84 75,1081-75-75,-173 23-43,-324 5 0,536-39-41,0-2-1,0-1 0,0-2 0,0-1 0,-57-20 1,68 18-107,0-1 1,1-2-1,0 0 1,1-1 0,0-1-1,1-1 1,0-1-1,-31-32 1,33 28-907,1-1-1,1 0 1,1-1-1,1-1 1,1 0-1,0 0 1,-9-31-1,-6-51-6068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45.42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176 1 19961,'0'0'4688,"-14"27"-2917,-1 2-1281,-72 148 2110,76-156-2320,2 1 0,0 1 1,2 0-1,0 0 1,1 0-1,2 1 1,-2 25-1,6-47-293,0-1 0,0 0 0,0 0 0,0 0 0,0 0 0,0 0 0,0 0 0,0 0 0,1 0 0,-1 0 0,0 0 0,1 0-1,-1 0 1,1 0 0,-1 0 0,1 0 0,0 0 0,-1 0 0,1 0 0,0-1 0,-1 1 0,1 0 0,0 0 0,0-1 0,0 1 0,0-1 0,0 1 0,0-1 0,0 1 0,2 0 0,0-1-66,0 1 1,1-1 0,-1 0-1,1 0 1,-1 0 0,1 0 0,-1-1-1,1 0 1,6-2 0,7-3-459,1-1 0,26-15 0,1-6-698,-32 19 842,0 1-1,1 0 1,0 1-1,18-7 1,-32 15 495,1 0 1,0 0-1,0 1 0,-1-1 0,1 0 1,-1 0-1,1 1 0,-1-1 1,1 0-1,-1 0 0,0 1 0,0-1 1,0 0-1,0 1 0,0-1 0,0 1 1,0-1-1,0 0 0,0 1 0,-1 1 1,1 0 150,-3 11 259,1 0 0,-1 1 0,-1-1-1,-1-1 1,0 1 0,-11 21 0,6-15-191,2 0 0,-8 26 0,11-26-307,0 0 0,2 1 0,0-1 0,1 1 0,2 27 0,0-43-15,0-1 1,0 1-1,1-1 0,0 1 1,0-1-1,0 1 1,0-1-1,1 1 1,-1-1-1,1 0 1,0 0-1,1 0 0,-1 0 1,1 0-1,-1 0 1,1-1-1,0 1 1,1-1-1,-1 0 1,0 0-1,1 0 0,0 0 1,0-1-1,0 1 1,0-1-1,0 0 1,0 0-1,0-1 1,7 2-1,2 0-149,0-1 1,1-1-1,-1 0 1,0 0-1,1-2 1,-1 0-1,1 0 1,-1-1-1,0-1 1,0 0-1,0-1 1,0 0-1,-1-1 1,18-9-1,-11 2-883,1 0 0,-1-1-1,-1-1 1,-1-1 0,0 0 0,-1-1-1,25-32 1,8-21-15094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58.68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817 392 16295,'0'0'4925,"8"23"-3825,0 3-681,8 19 49,-3 1 0,-1 0 1,-2 0-1,4 63 1,-14-101-472,0 0 78,0 1 0,0-1 1,-1 0-1,0 1 0,0-1 0,-3 9 0,3-15-51,0 1 0,0-1 0,-1 0 0,1 0 0,0 0 0,-1 0-1,1 0 1,-1 0 0,0-1 0,1 1 0,-1 0 0,0-1 0,0 1 0,0-1 0,0 0-1,0 0 1,-1 0 0,1 0 0,0 0 0,0 0 0,-1 0 0,1-1 0,-1 1 0,1-1-1,-5 0 1,0 1 3,1-1-1,-1-1 0,1 1 0,-1-1 1,0 0-1,1-1 0,0 1 0,-1-1 0,1-1 1,0 1-1,0-1 0,0 0 0,0-1 1,1 1-1,-1-1 0,-7-7 0,-7-7 50,1-2 0,-30-39 0,23 26-11,-43-56 27,4-3-1,4-3 0,5-2 0,-77-178 1,126 249 365,28 51-181,66 103 189,-5 3 0,-6 4 0,110 268 0,-179-382-444,0 0 1,-1 0 0,-1 0 0,-1 0-1,-1 1 1,1 36 0,-4-57-14,0 1 0,-1 0 0,1-1 1,0 1-1,0 0 0,-1-1 0,1 1 1,-1-1-1,1 1 0,-1 0 0,0-1 0,0 1 1,0-1-1,1 0 0,-1 1 0,-1-1 1,1 0-1,0 1 0,0-1 0,0 0 0,-3 2 1,0-1 1,0 0 1,1-1-1,-1 1 1,0-1-1,0 0 1,0 0-1,0 0 1,0 0 0,-4-1-1,-7 1 4,1-1-1,0-1 1,-1-1 0,-21-4 0,18 0-32,0-1 0,0-1 0,1-1 0,0 0 1,0-1-1,-28-23 0,-8-4-220,53 37 238,0 0-1,0 0 1,0-1 0,0 1 0,0 0-1,-1 0 1,1-1 0,0 1 0,0 0-1,0 0 1,0 0 0,-1 0-1,1-1 1,0 1 0,0 0 0,-1 0-1,1 0 1,0 0 0,0 0 0,0 0-1,-1 0 1,1 0 0,0-1 0,0 1-1,-1 0 1,1 0 0,0 0 0,-1 0-1,1 0 1,0 0 0,0 0 0,-1 1-1,1-1 1,0 0 0,0 0 0,-1 0-1,1 0 1,0 0 0,0 0 0,0 0-1,-1 0 1,1 1 0,0-1 0,0 0-1,0 0 1,-1 0 0,1 1 0,0-1-1,0 0 1,0 0 0,0 0 0,0 1-1,-1-1 1,1 0 0,0 0-1,0 1 1,0-1 0,0 0 0,0 0-1,0 1 1,0-1 0,0 0 0,0 0-1,0 1 1,0-1 0,0 1 0,3 12 3,7 7 41,0 1 0,27 37-1,-24-40 7,0 1 0,-2 1 0,17 40 0,-27-60-41,-1 1-1,0 0 1,1 0-1,-1 0 1,0-1 0,0 1-1,0 0 1,0 0-1,0 0 1,0-1-1,0 1 1,0 0-1,0 0 1,0 0-1,0 0 1,0-1 0,0 1-1,-1 0 1,1 0-1,0 0 1,-1-1-1,1 1 1,-1 0-1,1 0 1,-1-1-1,1 1 1,-1-1 0,1 1-1,-1 0 1,1-1-1,-1 1 1,0-1-1,1 1 1,-1-1-1,0 1 1,0-1-1,1 0 1,-1 1 0,0-1-1,0 0 1,0 0-1,0 1 1,-43 1 197,32-2-123,-68 2 222,1-5 1,-118-17 0,195 19-300,1 1 0,-1-1-1,1 1 1,0-1-1,-1 1 1,1 0-1,-1 0 1,1 0 0,-1 0-1,1 0 1,-1 0-1,1 0 1,-1 0 0,1 1-1,-1-1 1,1 0-1,0 1 1,-1 0 0,1-1-1,0 1 1,-1 0-1,-1 1 1,3 0-5,-1 0 0,1 0 0,-1 0 0,1 1 0,0-1 0,0 0 0,0 0 0,0 1 0,0-1 0,0 0 0,0 0 0,1 1 0,0-1 0,1 4 0,6 21 350,19 45 0,3 4-2249,-19-25-7892,-14-76 1469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59.04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154 1 16247,'0'0'5907,"-91"99"-4402,65-55-817,8-7-608,3-11-80,12-12-896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59.39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498 713 18136,'0'0'5347,"5"-18"-5310,12-9 2631,-36 28-792,13 0-2080,-19 4 704,17-5-5049,11-22-886</inkml:trace>
  <inkml:trace contextRef="#ctx0" brushRef="#br0" timeOffset="1">1244 0 17224,'0'0'2417,"-172"102"1329,48-33-1489,-33 3-785,-12-1-639,1-12-529,18-14-304,22-21-208,29-18-1729,22-6-2657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46.05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10261,'0'0'10642,"5"27"-9228,-1-10-1149,8 42 672,25 74 1,-15-69-493,-2 2 1,13 88 0,-28-117-2658,-1 52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46.39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29 13398,'0'0'10229,"147"56"-9237,-96-56-528,15 0-127,-8-9-241,-7-6-32,-7-1-128,-11 9-929,-11 1-511,-11 1-433,-7-9-5699,-19 1 1313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46.7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 0 13254,'0'0'6339,"-7"119"-4610,7-64-449,18 1-255,0 0-385,-3 1-128,3-4-496,-3-5-16,-4-6-288,-4-6-1457,0-14-1424,-3-14-3154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47.09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429 1 15831,'0'0'1764,"-1"19"-433,-5 244 803,6-259-2121,0-1-1,-1 0 0,1 0 1,-1 0-1,1 1 1,-1-1-1,0 0 0,0 0 1,0 0-1,0 0 0,-1 0 1,1 0-1,-1-1 0,0 1 1,0 0-1,0-1 1,0 1-1,0-1 0,0 0 1,-1 0-1,1 1 0,-1-2 1,0 1-1,1 0 1,-1-1-1,0 1 0,0-1 1,0 0-1,0 0 0,-6 2 1,-7 0 30,-1 0-1,1-2 1,-1 1 0,-29-3 0,21 1 8,15-1-43,0 1 1,0-1 0,1-1 0,-1 0-1,0 0 1,1-1 0,-1 0-1,1-1 1,0 0 0,0 0 0,-9-6-1,-1-4 382,0 0 0,1-1 0,-25-27 0,42 40 368,15 19-353,-7-5-356,41 49 632,68 116 0,-96-143-624,-2 1 1,-2 1-1,-2 0 1,0 2 0,10 54-1,-21-74-456,-1 1 0,-2 29 0,0-32-1768,15-47-14294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47.45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0 208 13942,'0'0'8548,"117"51"-7235,-73-38-673,4-6-176,-4-5-239,3-2-177,-7 0-48,-3 0-449,-4-11-863,-11-2-785,-4-2-1249,-11 2-688,-7-2-4257</inkml:trace>
  <inkml:trace contextRef="#ctx0" brushRef="#br0" timeOffset="1">264 1 14134,'0'0'4034,"-11"102"-608,11-42-1601,0 6-753,7-4-47,4 0-257,3-4-464,-3 0-192,4-1-112,-4-6-464,-4-10-1249,1-13-1776,-5-15-3507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48.03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498 0 14150,'0'0'4106,"7"20"-2596,-1-3-1287,2 3-12,-1 1 0,-1 0 0,0 0 0,-2 0 0,3 35 0,-10-55-177,1 0-1,-1 0 1,0 0-1,0 0 1,0-1-1,0 1 1,0-1 0,0 0-1,0 0 1,0 0-1,0 0 1,-5-1-1,2 1-13,-7-1-35,1 0 1,0 0-1,0-2 0,0 1 0,0-1 0,0-1 1,0 0-1,1-1 0,0 0 0,-20-13 0,13 6-89,0-1-1,1-1 0,0-1 0,1-1 0,-16-20 0,57 97 172,-19-46-7,0 1 1,0 0 0,-1-1-1,-1 2 1,-1-1 0,0 0-1,0 31 1,-3-46-44,0 0-1,-1 0 1,1 0-1,0 0 1,0 0-1,-1-1 1,1 1-1,-1 0 1,1 0-1,-1 0 1,1-1-1,-1 1 1,0 0-1,1-1 1,-1 1-1,0 0 1,0-1-1,1 1 1,-1-1-1,0 1 1,0-1-1,0 1 1,1-1 0,-1 0-1,0 0 1,0 1-1,0-1 1,0 0-1,0 0 1,0 0-1,0 0 1,0 0-1,-1 0 1,-40-2 209,34 1-173,-6-1 112,0-1 0,1 0 0,0-1 1,0-1-1,0 0 0,0-1 0,1 0 1,0-1-1,0-1 0,0 1 0,1-2 1,1 0-1,-1 0 0,1-1 0,1 0 1,0 0-1,-9-14 0,67 106 1780,44 82-1233,-39-47-968,72 230 0,-120-337-2603,-4-10 1343,-2 0 1300,0 0-1,1 0 1,-1 0-1,0 0 1,0 0-1,1 0 1,-1 0-1,0 0 1,1 0-1,-1 0 0,0 0 1,0 0-1,1 0 1,9-23-14895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48.39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42 320,'0'0'27069,"129"15"-26349,-86-15-352,5 0-304,3 0-64,0-2-240,-7-7-865,-3-2-559,-12 1-689,-7-1-2209,-11-2-1329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46.50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12 1 15655,'0'0'7729,"-3"18"-5664,-1 11-1453,1 0 0,2 1 0,0-1 0,8 54 0,77 322 2018,-13-72-2045,-68-320-533,2 13 47,-8-22-17,-6-11 42,-80-106-438,40 46 380,48 76 46,2 4-59,1 0-1,0 0 0,1-1 1,0 1-1,1-1 0,1 0 1,7 16-1,-8-19-18,0-1-1,1 0 1,0 0-1,0 0 1,0-1 0,1 0-1,0 0 1,0 0-1,1-1 1,0 0-1,13 9 1,-18-14-34,-1-1 0,1 1 0,-1-1 0,1 0 0,0 0 0,-1 1 0,1-1 0,-1 0 0,1 0 0,0-1 0,-1 1 0,1 0 0,-1 0 0,1-1 0,0 1 0,-1-1 0,1 1 0,-1-1 0,0 0 0,1 0 0,-1 0 0,0 1 0,1-1 0,-1 0 0,0-1 0,0 1 0,0 0 0,0 0 0,0 0 0,1-3 0,31-47 0,-25 36 0,9-11-406,-7 10-1482,0 0 0,-1 0 1,0-1-1,8-26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48.73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 0 14006,'0'0'8660,"-14"104"-6931,14-53-848,14-3-145,12 3-320,-4-2-272,4-4-64,3 0-80,-4-5-912,-3-8-913,-3-9-2321,-8-16-3954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49.09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397 0 15207,'0'0'4992,"5"17"-3632,-4-15-1340,5 21 322,0 0 1,-1 1-1,-2 0 1,2 39-1,-5-56-264,0 0 0,-1 1 1,0-1-1,0 0 0,-1 0 0,0 0 0,0 0 0,-1 0 0,-6 12 0,6-15-63,1 0 1,-1-1-1,0 1 1,-1-1 0,1 0-1,0 0 1,-1 0-1,0 0 1,1 0 0,-1-1-1,0 0 1,-1 0-1,1 0 1,0 0 0,0-1-1,-1 1 1,-7 0-1,-3 1 68,-1-1 0,0 0 0,0-2-1,1 0 1,-1 0 0,0-2-1,1 0 1,-1 0 0,1-2 0,-1 0-1,1-1 1,0 0 0,1-1-1,0-1 1,-1 0 0,2-1-1,-1 0 1,2-1 0,-1-1 0,1 0-1,-12-12 1,50 53 976,-2 1 0,26 46 0,53 103-602,73 209-1050,-173-382-487,12 27 1148,-5-20-3535,2-10-6260</inkml:trace>
  <inkml:trace contextRef="#ctx0" brushRef="#br0" timeOffset="1">719 779 4818,'0'0'20618,"121"4"-19434,-81-14-608,4-7-351,4-1-225,-1 1 0,-3 0-561,-4 7-911,-11 3-1074,-18 1-1936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49.43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 0 15431,'0'0'4738,"-4"107"-2385,8-50-1136,14 1-513,1 1-288,-1-3-208,4 0-47,0 1-161,0-4-289,-4-12-1583,0-13-1922,-3-17-2081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49.76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18216,'0'0'449,"15"126"2288,-4-41 48,3 5-1264,5 2-561,6-3-384,8-5-207,-4-7-81,4-7-256,-3-8-32,-5-7-1041,-14-12-2128,-7-7-5715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51.44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626 186 8148,'0'0'4495,"10"25"-3580,138 308 1188,13 74-570,-144-350-1466,-2 1 1,-3 1-1,-2 0 0,-3 0 0,0 78 0,-8-112-56,-1-1-1,-1 0 1,-1 0-1,-1 0 0,-1-1 1,-1 0-1,-1 0 0,-1 0 1,-1-1-1,-1-1 1,-1 0-1,-1 0 0,-30 36 1,29-41-4,-1-1 0,0 0 0,-1-2 0,-1 1 0,0-2 1,-1-1-1,0 0 0,0-1 0,-1-1 0,0 0 0,-1-2 0,0 0 1,0-1-1,-1-2 0,1 0 0,-30 2 0,31-4 5,0-2-1,0 0 1,0-1-1,0-1 1,1-1-1,-33-9 1,39 8-3,0-1 0,0 0 0,1-1 0,0-1 0,0 0 0,0 0 0,1-1 0,0 0 0,1-1 0,0 0 1,-9-11-1,-4-9 14,2-1 1,0-1-1,2-1 1,2 0 0,1-1-1,-16-50 1,7 5-55,-23-147 1,33 128-186,5-1-1,4 0 1,4 0 0,16-130 0,-9 185 212,3 1 0,1 0 0,2 1 0,1 0 0,3 1 0,1 1 0,29-49 0,-33 68 51,1 0 0,0 1 0,2 0 0,0 2-1,1 0 1,25-20 0,-30 27 39,1 2 0,1-1 1,0 1-1,0 1 0,1 1 0,-1 0 0,2 1 0,-1 0 0,0 1 0,22-2 0,-26 5-9,1 0-1,0 1 0,-1 0 0,1 1 0,0 1 0,-1 0 1,1 0-1,-1 1 0,0 1 0,13 5 0,-7-1 15,0 1-1,0 1 0,-1 0 1,-1 1-1,24 22 0,-4 2-99,-1 2-1,-3 1 1,52 82-1,-64-91-835,-2 2 0,-1 0 0,-1 1-1,-1 0 1,9 38 0,-4 33-7679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50.12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27 18745,'0'0'8099,"128"6"-6194,-80 1-944,3-1-353,-3-6-272,-1 0-176,-3 0-48,0 0-112,0-11-80,-4-3-432,-11 3-961,-14 2-1152</inkml:trace>
  <inkml:trace contextRef="#ctx0" brushRef="#br0" timeOffset="1">132 354 18200,'0'0'7700,"113"17"-6259,-65-17-977,11 0-464,14-15 0,11 0-1553,7 2-1616,-3 7-4195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52.26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326 285 12246,'0'0'5141,"-12"21"-3645,-38 67-631,43-77-739,0 0 0,-1 0 0,0 0 0,0-1 0,-1 0 0,-1-1 1,1 0-1,-13 9 0,16-15 13,0 1 1,0-1-1,0 0 0,0 0 0,0-1 1,-1 0-1,1 0 0,-1-1 1,0 1-1,1-1 0,-1-1 1,0 1-1,0-1 0,1 0 1,-8-2-1,11 2-113,0-1-1,0 0 1,0 0-1,0-1 1,1 1 0,-1 0-1,0-1 1,1 0 0,-1 1-1,1-1 1,0 0 0,-1-1-1,1 1 1,0 0-1,0 0 1,0-1 0,1 1-1,-1-1 1,1 0 0,-1 1-1,1-1 1,0 0 0,0 0-1,0 0 1,0 0-1,0-4 1,-3-11-27,1-1 0,1 1 0,1-23 0,1 33 17,0-17-4,1 0 0,1 0 0,1 0-1,1 0 1,8-25 0,-7 34 6,1 0 1,0 0-1,1 1 1,0 0 0,2 0-1,0 0 1,0 1-1,15-16 1,-23 28 5,1 0 1,-1 0 0,1 0 0,-1 0 0,1 0-1,0 1 1,0-1 0,0 1 0,0-1-1,0 1 1,0 0 0,0 0 0,0 0-1,0 0 1,1 0 0,-1 0 0,0 0 0,1 1-1,-1-1 1,0 1 0,1 0 0,-1 0-1,1 0 1,-1 0 0,0 0 0,1 0-1,-1 1 1,1-1 0,-1 1 0,0 0 0,0-1-1,1 1 1,-1 0 0,0 0 0,0 1-1,0-1 1,0 0 0,0 1 0,0-1 0,0 1-1,-1 0 1,1-1 0,2 5 0,6 7 185,0 1 1,-2 0 0,0 0 0,0 1-1,5 17 1,-12-30-196,82 229 1322,18 42-1396,-8-98-4693,-52-103-541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0:03.12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485 1858 3426,'0'0'9519,"1"4"-8047,-1-3-1395,0-1 0,1 1-1,-1 0 1,0 0 0,0 0 0,0 0-1,0-1 1,0 1 0,0 0-1,0 0 1,0 0 0,0 0 0,-1-1-1,1 1 1,0 0 0,0 0 0,-1 0-1,1-1 1,0 1 0,-1 0-1,1 0 1,-1-1 0,1 1 0,-1 0-1,1-1 1,-1 1 0,0-1 0,1 1-1,-1-1 1,0 1 0,1-1-1,-3 1 1,-34 3 2270,36-4-2328,-2-1 94,-1 1 0,1-1 0,-1 0 0,1 0 0,-1 0 0,1-1 0,0 1 0,0-1 0,0 1 0,0-1 0,0 0 0,0-1 0,0 1 0,0 0 0,1-1 0,-4-3 0,-37-52 783,40 53-815,-51-87 225,4-2 0,4-2 0,-62-189 0,89 227-285,3-1 0,3-1-1,2 0 1,2-1 0,4 0-1,2-1 1,6-77 0,0 119-28,0-1 0,2 0 0,0 1 1,2 0-1,0 0 0,1 1 0,0 0 1,2 0-1,1 1 0,0 0 0,1 1 1,0 0-1,2 1 0,0 1 0,1 0 0,29-23 1,9-1 2,2 3-1,2 1 1,1 4 0,63-26 0,-85 43 11,0 1 1,1 1-1,1 2 0,70-8 1,161 0 67,-57 7-27,-125 3 7,322-21 85,-330 28-137,1 4 0,-1 3 1,94 20-1,16 10-184,1-7 1,337 5-1,-400-36-274,141-20 1,390-55 304,111 47 113,-437 24 26,-314 5 11,781 13 158,-337 21-149,-291-23-40,335 6 56,-94-5 44,43-3-101,-227-6 29,-195 0-9,-1 1 0,-1 2 0,1 1 1,-1 2-1,0 1 0,0 1 0,-1 2 0,-1 1 1,0 1-1,-1 2 0,0 0 0,-1 2 0,-1 1 1,27 26-1,-4 1 68,-2 2 0,-3 2 0,-1 1 1,-3 3-1,60 107 0,-80-122 45,-1 1-1,-3 1 1,-1 0-1,-2 1 1,-2 1-1,8 57 1,-9-14 185,-4 0 1,-7 109-1,-1-173-239,-1 0-1,-1 0 0,-1-1 0,-1 1 0,-1-1 0,0-1 1,-2 1-1,0-1 0,-23 34 0,3-12-19,-1-1-1,-2-2 1,-44 42 0,63-70-76,1-1 0,-1 0 0,0-1 0,-1-1 0,0 0 1,-1-1-1,0-1 0,-24 8 0,-17 2-265,-58 8 0,103-22 288,-659 82-143,319-48 613,-82 7 864,-576-17 1,519-81-1034,241 19-361,-178-10-56,-74-8 164,-44 14-22,-2 36-80,21 1 187,-545-51-94,-163-107 35,1230 161-168,-2-1 55,0 0 0,1-1 0,-1 1-1,1-1 1,-11-5 0,7-6-2934,9 11 2520,0 1 0,0-1-1,0 1 1,1 0 0,-1-1 0,0 1-1,1 0 1,-1-1 0,1 1-1,0 0 1,-1 0 0,1-1 0,0 1-1,0 0 1,1-1 0,17-18-12826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7:30.94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663 157 13990,'0'0'4565,"2"-18"-2164,13-59-563,-14 74-1787,0-1 0,1 1 0,0 0 0,-1 0 0,1 0 0,1 0 0,-1 0 0,0 0 0,1 1 0,-1-1 0,1 1-1,0-1 1,0 1 0,0 0 0,0 0 0,0 0 0,0 1 0,0-1 0,1 1 0,-1 0 0,4-1 0,4-1 41,0 1 0,0 0 1,1 1-1,17 1 0,-24 0-45,0 1 0,1 0-1,-1 0 1,0 0 0,1 1-1,-1 0 1,0 0 0,0 0-1,-1 0 1,1 1 0,0 0-1,-1 0 1,1 0 0,-1 1-1,0-1 1,0 1-1,-1 0 1,1 0 0,-1 0-1,0 1 1,0-1 0,0 1-1,0 0 1,-1 0 0,2 6-1,1 0-17,0 1 0,-2 0 0,1 0 0,-2 1 0,1-1 0,-2 1 0,0-1 0,0 1 0,-1-1 0,-2 15 0,1-22-12,0 1 0,0-1 0,-1 0 0,0 1-1,0-1 1,0 0 0,-1 0 0,0 0 0,0 0 0,0-1 0,0 1 0,-1-1 0,1 0 0,-1 0 0,-1 0 0,1 0 0,0-1-1,-1 0 1,1 0 0,-1 0 0,0 0 0,0-1 0,0 0 0,-1 0 0,-6 2 0,-13 2-93,0 0 0,-1-2 0,1-1 1,-32 0-1,44-3-97,11 0 157,0 0-1,0 1 1,0-1 0,0 0-1,1 1 1,-1-1 0,0 1 0,0-1-1,0 1 1,1 0 0,-1 0 0,0 0-1,1 0 1,-1 0 0,1 0 0,-1 1-1,1-1 1,0 0 0,-1 1-1,1-1 1,-2 4 0,-12 39-117,14-39 150,0-1 0,0 0 0,0 1-1,-1-1 1,1 0 0,-1 0 0,0 0 0,0 0 0,-1 0 0,1 0 0,-5 5 0,2-8 34,1 0 0,-1 0 0,1 0 0,-1-1 1,1 0-1,-1 0 0,1 0 0,-1 0 0,1-1 1,-1 1-1,1-1 0,-1-1 0,1 1 0,-1-1 1,-4-2-1,0-1-24,0 0 1,0-1 0,0 0 0,1 0-1,0-1 1,0 0 0,1 0 0,0-1-1,0 0 1,-6-10 0,0-2 191,1 0 0,1-1 0,-13-33 1,18 63 1669,1 8-1716,2-5-86,-2-1 0,0 0 0,0-1 0,-1 1 0,0-1 0,0 0 0,-1-1 0,-1 1 1,0-1-1,0-1 0,-18 16 0,-1-3-169,-1-1 1,-56 32-1,80-50-37,-6 3-147,-1 1 0,0-1 0,-21 6 0,29-10 21,1-1 0,-1 1 0,1-1 0,-1 0-1,1 0 1,-1 0 0,1 0 0,-1 0 0,1-1 0,-6 0 0,7 0-41,0 1 0,0-1 0,0 0 0,-1 1 1,1-1-1,0 0 0,0 0 0,0 0 0,0 0 1,0 0-1,0 0 0,1 0 0,-1 0 0,0 0 1,0 0-1,1 0 0,-1-1 0,1 1 0,-1 0 1,1 0-1,-1-3 0,-4-43-9881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7:31.28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14 19017,'0'0'6675,"37"-14"-9396,-19 45-3570</inkml:trace>
  <inkml:trace contextRef="#ctx0" brushRef="#br0" timeOffset="1">490 975 9764,'0'0'10789,"150"134"-8195,-120-86-1074,-19 5-159,-11 5-625,-30-1-400,-28-3-336,-26-7-752,-19-11-945,-17-21-2721,-12-15-8724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51.26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44 18472,'0'0'7564,"26"-3"-6406,27-3-461,285-24 2504,-307 29-3034,36-2 42,0 3 0,0 2-1,-1 4 1,81 17 0,-140-23-2194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7:32.23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1530 395 23147,'0'0'266,"24"-1"548,77-3-19,-94 4-765,0-1 0,-1 1 0,1-2 0,0 1 1,0-1-1,-1 0 0,1 0 0,-1 0 0,0-1 0,1 0 0,-1-1 0,-1 1 0,1-1 0,0 0 0,-1 0 0,0-1 1,0 0-1,0 0 0,5-7 0,-5 3-248,-1 1 1,0-1 0,0 1-1,-1-1 1,0 0 0,-1 0-1,0-1 1,0 1 0,-1 0 0,-1-1-1,1-13 1,-2 22 198,1 0 0,0 0 0,0 0 0,-1 0 0,1 0 1,-1 0-1,1 0 0,0 0 0,-1 1 0,0-1 0,1 0 0,-1 0 0,0 0 1,1 1-1,-1-1 0,0 0 0,0 1 0,1-1 0,-1 0 0,0 1 0,0-1 0,0 1 1,0 0-1,0-1 0,0 1 0,0 0 0,0-1 0,0 1 0,0 0 0,0 0 1,0 0-1,0 0 0,0 0 0,0 0 0,-1 0 0,-1 0 96,-1 0 0,1 1 0,0-1 1,0 0-1,-1 1 0,1 0 0,0 0 0,0 0 0,0 0 0,0 0 0,-4 3 0,-3 6 58,0 0 0,0 1 0,1 0 0,0 0 0,1 1 1,-13 25-1,-19 26-30,32-53-75,-1-1-1,0 0 1,0 0-1,-1-1 0,0 0 1,0-1-1,-1 0 1,-19 9-1,26-14-21,0 0 0,-1 0 0,1 0 0,0-1 0,-1 0 1,1 0-1,-1 0 0,1 0 0,-1-1 0,0 1 0,1-1 0,-1 0 0,1-1 0,-1 1 0,0-1 0,1 0 0,-1 0 1,1 0-1,-1-1 0,1 1 0,0-1 0,0 0 0,0 0 0,0-1 0,0 1 0,-6-6 0,0-4-11,0-1-1,0 0 0,1 0 1,1-1-1,0 0 0,1 0 0,0 0 1,2-1-1,-1-1 0,-4-26 1,2 4 39,3-1 0,1 0 0,1-45 0,3 35 148,11 51 78,-5 5-229,-2 0 0,1 0 0,-1 0 0,0 0 0,0 1 0,-1 0 0,0 0 0,0 0 0,-1 0 0,0 0 0,2 16 0,-1-8 54,5 31 45,-2-1-1,-2 1 1,-2 0 0,-5 54 0,3-93-118,-1 1 1,0 0-1,-1-1 1,1 0-1,-2 1 1,1-1-1,-1 0 1,-1 0-1,1 0 1,-1-1-1,-1 1 1,1-1-1,-1 0 1,-1 0-1,1 0 1,-1-1-1,0 0 1,-1 0-1,1-1 1,-1 0-1,0 0 1,0 0-1,-1-1 1,0 0-1,1 0 1,-1-1-1,0 0 1,-1 0-1,1-1 1,0 0-1,-1-1 1,0 0-1,1 0 1,-1-1-1,1 0 1,-18-2-1,20 0-20,0 1 0,-1-1 0,1 0 0,0-1 1,0 1-1,1-1 0,-1 0 0,0-1 0,1 1 0,0-1 0,0 0 0,0-1 0,0 1 0,1-1 1,0 0-1,0 0 0,0 0 0,0-1 0,1 1 0,0-1 0,0 0 0,-4-12 0,1 0-41,0 0-1,1-1 0,1 1 1,1-1-1,1 0 0,-1-29 0,3 39 34,1 0 0,0 1 0,0-1 0,0 0 0,6-15 0,-7 23 13,1-1 1,-1 1-1,1-1 0,-1 0 1,1 1-1,0-1 0,0 1 1,-1 0-1,1-1 0,0 1 1,0 0-1,1-1 1,-1 1-1,0 0 0,0 0 1,1 0-1,-1 0 0,0 0 1,1 0-1,-1 1 0,1-1 1,-1 0-1,1 1 1,-1-1-1,1 1 0,0-1 1,-1 1-1,1 0 0,-1 0 1,1 0-1,0 0 1,-1 0-1,1 0 0,0 0 1,-1 0-1,1 1 0,0-1 1,2 2-1,-2-1 3,1 1 0,0-1 0,-1 1 0,1 0 0,-1 0 0,1 0 0,-1 0-1,0 0 1,0 1 0,0-1 0,0 1 0,0-1 0,-1 1 0,1 0 0,1 4 0,16 47 86,-16-45-65,5 22 68,-2 0 0,0 0 0,-2 0 0,-2 1 0,-1 0 0,-3 46 0,1-74-54,0 0 0,1-1 1,-1 1-1,-1-1 0,1 1 0,0-1 0,-1 1 1,0-1-1,1 0 0,-1 0 0,-1 0 0,1 0 0,0 0 1,-1 0-1,1-1 0,-1 1 0,0-1 0,0 0 0,0 0 1,0 0-1,0 0 0,0 0 0,-1-1 0,1 1 0,-1-1 1,1 0-1,-1 0 0,1 0 0,-1-1 0,-7 1 0,0 0 23,-1 0-1,1-1 0,-1 0 0,1-1 1,0-1-1,-1 1 0,1-2 0,0 0 1,-12-4-1,8-1-9,0 0 1,0 0-1,0-2 1,1 0-1,1 0 0,0-1 1,0-1-1,1 0 1,-16-22-1,11 62 1967,6-5-1569,5-16-400,-1 0 0,0 0 1,0-1-1,0 0 0,-1 0 0,0 0 0,0-1 0,-1 0 0,1-1 0,-11 4 0,-14 4 103,-49 12-1,36-12-467,-1-3 1,1-2-1,-2-2 0,1-2 0,0-2 1,-62-6-1,99 4-224,-1-1 0,1-1 0,0 1-1,0-1 1,-14-7 0,-17-17-5011,12-5-6242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7:32.56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30 1983 20457,'0'0'7444,"-29"-2"-12967,29-103-4577</inkml:trace>
  <inkml:trace contextRef="#ctx0" brushRef="#br0" timeOffset="1">1168 0 19529,'0'0'208,"-121"81"-208,15-2 1233,-33 23-833,-22 12-400,0 1-1201,-4-15-6210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7:33.04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473 1 20665,'0'0'2879,"8"26"-2132,-6-21-710,11 36 86,-1 0 0,-2 1-1,-1 1 1,2 44 0,-10-72-90,-1 1-1,-1-1 0,0 1 1,-1-1-1,0 1 1,-1-1-1,-8 22 0,7-29-27,1-1 0,-1 0 0,0 0 0,-1 0 0,0 0 0,0-1 0,-1 0 0,1 0 0,-1 0 0,0-1 0,-1 0 0,0 0 0,1 0 0,-1-1 0,-14 6 0,8-5 4,1-1-1,-1 0 1,1-1-1,-1 0 1,0-1-1,0 0 1,-1-1 0,-17-1-1,30 0-10,0-1 0,0 1-1,0 0 1,0 0-1,0-1 1,1 1 0,-1-1-1,0 1 1,0-1-1,0 1 1,0-1 0,1 0-1,-1 1 1,0-1-1,1 0 1,-1 1 0,0-1-1,1 0 1,-1 0 0,1 0-1,-1 0 1,1 1-1,0-1 1,-1 0 0,1 0-1,0 0 1,-1 0-1,1 0 1,0 0 0,0 0-1,0 0 1,0 0-1,0 0 1,0 0 0,0 0-1,1 0 1,-1 0 0,0 0-1,1-1 1,-1-1-2,0 0 1,1 1-1,-1-1 1,1 0-1,0 0 1,0 0-1,0 1 1,0-1 0,1 1-1,-1-1 1,1 1-1,-1-1 1,3-2-1,-1 3 21,-1 1 1,0-1-1,0 0 0,1 1 0,-1-1 0,0 1 0,1 0 1,0 0-1,-1 0 0,1 0 0,0 0 0,-1 0 0,1 1 1,0-1-1,0 1 0,-1 0 0,1 0 0,0 0 0,0 0 1,0 1-1,-1-1 0,1 1 0,0-1 0,0 1 0,4 2 1,-4-1 35,0 1 0,0-1 1,0 1-1,0-1 1,-1 1-1,1 0 1,-1 0-1,0 0 1,0 0-1,0 1 1,0-1-1,0 1 0,-1-1 1,1 1-1,-1-1 1,0 1-1,0 0 1,0 5-1,1 1-3,-1 1 0,0-1 0,0 0 0,-1 1-1,-1-1 1,1 0 0,-2 0 0,1 1 0,-2-1-1,1 0 1,-9 19 0,5-18-45,0 0-1,-1-1 1,0 1-1,-1-1 1,-1-1-1,1 0 1,-1 0-1,-1 0 1,-17 11-1,8-6-209,-2-1 0,0-1 0,-31 14 0,45-23-74,-1 1 1,0-1-1,0-1 0,0 0 1,0 0-1,0-1 0,-1 1 0,1-2 1,0 1-1,-1-1 0,1-1 0,-1 1 1,-10-4-1,17 4 36,0-1 1,0 0-1,1 0 1,-1 0-1,0 0 1,0 0-1,1 0 1,-1 0-1,1 0 1,-1-1-1,1 1 1,-1-1-1,1 1 1,0-1-1,0 0 1,0 1-1,0-1 1,0 0-1,-1-3 1,-12-59-8029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7:33.38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450 1 20810,'0'0'5138,"-95"163"-4786,29-70-352,-7 14-272,0 4-993,0-8-3601,3-16-8772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7:33.71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863 92 18088,'0'0'7100,"19"-14"-6796,-3 1-268,-10 6-32,1 1 0,0 0 0,0 1-1,0 0 1,1 0 0,0 1 0,0 0 0,0 0 0,0 0 0,1 1 0,-1 1 0,1 0-1,17-3 1,-14 4-16,0 0 0,0 1 0,1 0 0,-1 1-1,0 0 1,20 6 0,-28-6-21,-1 0 0,1 1 0,-1-1 0,1 1 0,-1 0 0,0 0 0,0 0 0,0 0 1,0 1-1,0-1 0,-1 1 0,1-1 0,-1 1 0,0 0 0,1 0 0,-1 0 0,-1 1 0,1-1 0,0 0 0,-1 1 0,0-1 0,1 1 0,-1-1 0,-1 1 1,2 6-1,-1-1 32,0-1 1,-1 0-1,0 0 1,0 1 0,-1-1-1,0 0 1,0 0-1,-1 0 1,0 0 0,-1 0-1,1 0 1,-2 0-1,1-1 1,-1 1-1,0-1 1,-8 10 0,2-5 36,-1-1 0,0 0 1,0 0-1,-1-2 0,0 1 1,-1-2-1,0 0 0,-17 8 1,13-7-1,-1-2 1,0 0 0,-1-1 0,1-1-1,-1-1 1,0 0 0,0-1 0,-1-1-1,1-1 1,0-1 0,-1-1 0,-36-6-1,45 5 8,1 0 0,-1-1-1,1 0 1,-1-1-1,1 0 1,0-1-1,1 0 1,-1 0 0,1-1-1,0 0 1,0-1-1,1 0 1,0 0-1,0-1 1,0 0 0,1 0-1,1-1 1,-1 0-1,1 0 1,1-1-1,0 1 1,0-1 0,-6-21-1,7 16 408,7 34-283,1 11-3,0-7 62,-1 1 0,-2-1 0,-1 25 0,0-41-177,-1 1 0,-1 0 0,1-1 1,-1 1-1,-1-1 0,1 1 0,-1-1 0,0 0 0,-1 0 0,0 0 0,0-1 0,0 1 0,-8 7 0,-3 1 13,-1 0 0,0-1 0,-1 0 0,-1-2 0,0 0-1,-1-1 1,0 0 0,-1-2 0,-28 10 0,19-10-688,0-1-1,-1-1 1,0-1 0,0-2-1,0-1 1,-34-1 0,24-6-4802,15-12-5215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7:34.06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520 1 14695,'0'0'3121,"14"145"-79,-50-85-1282,-19 8-783,-18 1-625,-8-9-160,-3-13-160,11-22-32,14-25-80,23-21-1873,10-56-3793,15-43-6132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7:34.42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1767 1 21706,'0'0'4130,"-99"105"-3154,23-16-912,-16 14 64,-3 4-128,-7 4-912,3-3-913,4-12-2513,-4-19-6627</inkml:trace>
  <inkml:trace contextRef="#ctx0" brushRef="#br0" timeOffset="1">231 921 16472,'0'0'5682,"135"26"-4497,-106 4-657,-3 8-416,-15 5-32,-11 6 272,0 4-16,-18 1-240,-19 1-96,-18-2-592,-11-4-1009,-14-8-1584,-8-15-1713,0-18-2306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7:34.78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567 1 18344,'0'0'112,"19"148"1713,-12-57 144,-3 3-1441,-4-8-319,0-10-161,-8-14-48,-14-15-337,-3-19-687,-12-21-2850,1-7-5746</inkml:trace>
  <inkml:trace contextRef="#ctx0" brushRef="#br0" timeOffset="1">399 330 16039,'0'0'3026,"-25"156"-609,-8-81-1185,-19 6-751,1-2-433,-7-7-48,-1-18-321,12-20-543,6-24-1409,8-10-5010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7:35.11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351 0 16808,'0'0'2590,"-9"25"-754,0-1-1464,1-6-178,1 0 0,1 0 0,1 1 1,1 0-1,0-1 0,-2 39 0,6 82 366,0-138-581,0 0-1,0-1 0,0 1 0,0 0 0,0 0 0,0-1 1,0 1-1,0 0 0,0 0 0,0 0 0,1-1 0,-1 1 0,0 0 1,1 0-1,-1-1 0,0 1 0,1 0 0,-1-1 0,1 1 1,-1 0-1,0-1 0,1 1 0,0-1 0,-1 1 0,1-1 0,-1 1 1,1-1-1,0 1 0,-1-1 0,1 0 0,0 1 0,0-1 1,-1 0-1,1 1 0,0-1 0,0 0 0,-1 0 0,1 0 0,0 0 1,1 0-1,-1 0-40,1-1 0,-1 1 0,0-1 1,0 1-1,0-1 0,0 0 0,0 1 0,0-1 0,0 0 1,0 0-1,0 0 0,-1 0 0,1 0 0,0 0 1,0 0-1,-1 0 0,1 0 0,-1 0 0,1 0 0,-1 0 1,1 0-1,-1-1 0,0 1 0,1-2 0,-1-1 23,1 0 0,-1-1-1,0 1 1,0 0 0,-1 0-1,1 0 1,-1 0 0,0 0-1,0 0 1,0 0 0,-1 0-1,1 0 1,-1 0-1,0 1 1,0-1 0,0 1-1,-1-1 1,1 1 0,-1 0-1,0 0 1,0 0 0,0 0-1,0 0 1,0 1 0,0-1-1,-1 1 1,0 0 0,1 0-1,-1 0 1,-4-1 0,-2 0 330,0-1 0,0 1 0,-1 1 0,1-1 0,-1 2 0,0 0 0,1 0 0,-1 1 0,0 0 0,-20 3 1,26-1-84,-1 0 0,0 0 1,1 1-1,-1-1 0,1 1 1,0 0-1,0 1 0,0-1 1,0 1-1,0 0 1,1 0-1,0 1 0,0-1 1,0 1-1,1 0 0,-1 0 1,1 0-1,0 1 0,0-1 1,1 1-1,-3 8 0,-2 6 189,1 0-1,1 1 1,0-1-1,-2 41 0,3 26-89,9 123 0,-3-185-1066,2 1 0,12 41 1,13 6-4906,2-22-3340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7:35.46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985 0 22266,'0'0'544,"-121"68"33,37-19 1424,-18 9-1809,-15 3-192,-8-9-448,5-16-1313,6-21-688,12-15 448,3-39-4258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52.08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372 1 9652,'0'0'10301,"-23"15"-7950,21-14-2299,-18 12 360,0 0-1,1 2 1,1 0-1,1 1 1,0 0-1,1 2 1,1 0-1,-19 28 1,8 0 102,2 2 1,2 0-1,2 2 1,3 0-1,1 1 1,3 0-1,2 1 1,2 1-1,3 0 1,2 0-1,2 0 1,8 80-1,-5-121-512,1 0-1,1 0 0,0-1 0,0 1 1,1-1-1,1 0 0,0 0 0,0 0 0,1-1 1,0 0-1,1 0 0,0 0 0,1-1 1,0 0-1,1-1 0,-1 0 0,1 0 1,1 0-1,10 5 0,2-1-498,1 0 1,0-2-1,0-1 0,1-1 1,0 0-1,0-2 1,48 5-1,36 1-7688,-10 1-11566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7:35.79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284 526 18825,'0'0'2449,"8"-21"-499,1-3-1621,4-11 6,26-52 1,-30 69-283,-1 0 0,-1 0-1,-1-1 1,-1 0 0,-1 0 0,0-1-1,-1 1 1,-1-1 0,-1 1-1,-1-1 1,-2-22 0,1 37-87,0 0 1,0 0-1,0 0 1,0 0-1,-1 0 1,0 0 0,0 1-1,0-1 1,0 1-1,-1-1 1,0 1-1,0 0 1,0 0-1,0 0 1,-1 1-1,1-1 1,-1 1 0,0 0-1,0 0 1,0 0-1,-1 0 1,1 1-1,-1 0 1,1 0-1,-1 0 1,0 0 0,0 1-1,1-1 1,-1 1-1,0 1 1,-10-1-1,5 0 65,0 1 0,0 0 0,0 1 0,-1 0 1,1 1-1,0 0 0,1 0 0,-1 1 0,0 0 0,1 1 0,-1 0 0,1 1 0,0 0 0,1 0 0,-11 8 0,8-3 77,1 0-1,1 1 1,-1 0-1,1 0 0,1 1 1,0 0-1,1 0 1,1 1-1,0 0 1,0 0-1,1 0 1,1 1-1,-4 16 1,3 4 276,0 0 0,3 1 0,1-1 0,4 48 1,1-52-239,1 0 1,2-1-1,18 53 1,2 6-248,8 88-3967,-26-81-2754</inkml:trace>
  <inkml:trace contextRef="#ctx0" brushRef="#br0" timeOffset="1">281 1610 16071,'0'0'11574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54.31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12822,'0'0'8628,"25"162"-6691,-6-77-769,-1-6-688,-3-6-111,-4-7-65,-4-9-256,-3-7 32,-4-8-80,0-8-737,0-10-847,0-11-3106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54.72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1 160 5987,'0'0'16135,"153"0"-15126,-98 0-337,4 0-272,-5-9-272,-2-3-128,-8 1-304,-8 0-1313,-7 1-1504,-14 1-1281,-15 0-2914</inkml:trace>
  <inkml:trace contextRef="#ctx0" brushRef="#br0" timeOffset="1">293 0 13558,'0'0'8676,"-3"106"-6771,10-56-929,4 1-367,3 0-257,-3-4-224,0-4 32,4-5-160,-8-8-272,1-6-993,-1-8-1488,0-11-2881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55.12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274 1 13078,'0'0'5589,"5"21"-5071,-2-6-445,3 7 108,-1 0-1,-1 1 1,-1 0 0,-1 0 0,-1 32 0,-2-54-164,1 1 1,0-1 0,-1 0 0,1 1 0,-1-1-1,0 0 1,1 1 0,-1-1 0,0 0 0,0 0-1,0 1 1,0-1 0,0 0 0,0 0-1,0 0 1,0 0 0,0-1 0,0 1 0,-1 0-1,1 0 1,0-1 0,-1 1 0,1 0 0,0-1-1,-1 0 1,1 1 0,-3-1 0,-45 4 101,43-4-107,-5 1 19,1-1 0,-1-1 0,0 1 1,1-2-1,-1 1 0,1-1 0,0-1 0,-1 0 0,1-1 0,0 1 0,1-2 0,-1 0 0,-15-10 0,11 6 202,9 6 18,0 1-1,1-1 1,-1-1 0,1 1-1,0-1 1,0 1 0,0-1 0,-5-7-1,61 101 2333,65 125-998,-99-177-1610,-1 1 0,-3 1 1,18 74-1,-30-97-1031,0 1 0,-1 29 0,-1-32-1595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55.48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14711,'0'0'10501,"143"24"-9941,-103-22-240,1-2-320,-9 0-64,1 0-897,-11 0-1216,-7 0-2193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55.82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16424,'0'0'7123,"41"137"-6467,-23-90-160,-7-4-208,0 1-240,-4-7-48,1-3-16,-5-4-1376,-3-5-1345,0-10-2194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56.17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439 1 12614,'0'0'5872,"1"18"-4464,2 5-1059,0-11-140,-2 1-1,1-1 1,-2 1-1,1 0 1,-2-1-1,0 1 1,-2 13-1,2-24-143,-1-1-1,1 1 1,0 0-1,-1-1 1,1 1 0,-1-1-1,1 0 1,-1 1-1,0-1 1,0 0-1,1 0 1,-1 0-1,0 0 1,0 0-1,0-1 1,0 1-1,0 0 1,0-1-1,0 0 1,0 1-1,-1-1 1,1 0-1,0 0 1,0 0 0,-3-1-1,-4 1-76,1 0 0,-1-1 0,1 0 0,-1 0 0,-10-4 0,11 2-116,1 0 0,0-1 0,1 0 0,-1-1 0,1 1 0,0-1 0,0 0 0,0-1 0,-6-7 0,-40-59-1083,51 71 1208,0-2-61,2 8 71,-1 0-1,1-1 1,0 1-1,0 0 1,1-1-1,-1 1 1,4 7 0,8 26 241,-12-27-192,1 2-18,-1 0 0,-1-1 1,0 1-1,-1 13 0,1-23-28,-1-1-1,1 0 0,-1 1 0,1-1 1,-1 0-1,0 1 0,0-1 1,0 0-1,0 0 0,0 0 0,0 0 1,0 0-1,-1 0 0,1 0 1,-1 0-1,0-1 0,1 1 0,-1-1 1,0 1-1,0-1 0,0 1 1,0-1-1,0 0 0,0 0 0,0 0 1,0 0-1,-4 0 0,-6 2 73,-1-2-1,1 1 0,0-2 1,0 1-1,-1-2 0,1 0 0,-17-3 1,25 4-10,0-1 0,1 0 1,-1 0-1,0 0 1,0 0-1,1-1 0,-1 1 1,0-1-1,1 0 0,0 0 1,-1-1-1,1 1 0,0 0 1,0-1-1,0 0 0,1 0 1,-1 0-1,1 0 0,-1 0 1,1-1-1,0 1 0,0 0 1,1-1-1,-1 0 0,1 1 1,-2-6-1,66 83 1998,-38-35-1778,-1 2-1,-2 0 0,-2 1 0,28 86 1,-39-96-761,-2 0 0,-1 0 0,-1 1 0,0 50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56.51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27 20729,'0'0'8981,"106"17"-8757,-66-17-192,4 0-64,-4 0-80,4-7-593,-11-1-703,-7 2-609,-8 1-496,-18-3-1809,0-1-1841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56.8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 1 10005,'0'0'14102,"-15"133"-12837,15-84-417,0-2-352,11-2-160,0-1-336,0-5 0,4-3-560,-1-4-1441,-3-8-1905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57.6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269 16 9845,'0'0'7923,"-19"-4"-6117,6 1-1526,8 1-203,0 0 0,0 1-1,-1 0 1,1 0 0,0 0-1,-1 1 1,1-1 0,-1 1-1,1 1 1,-1-1 0,1 1-1,0 0 1,-1 0-1,1 0 1,0 1 0,0 0-1,0 0 1,0 0 0,0 0-1,0 1 1,-7 5 0,0 3 169,1 1 0,1 0 0,0 0 1,0 1-1,1 1 0,1-1 0,0 1 1,-8 20-1,12-24-184,0 0 1,1 1-1,0-1 1,1 1 0,0-1-1,1 1 1,0 0-1,0 0 1,1 0-1,1-1 1,0 1 0,0 0-1,4 15 1,-3-23-80,-1 0 0,1 0 0,-1 0 0,1 0 0,0 0 0,0 0 0,0 0 0,1-1 0,-1 1 0,1-1 0,-1 0 0,1 0 0,0 0 0,-1 0 0,1 0 0,0 0 0,1-1 0,-1 0 0,0 1 0,0-1 0,1 0 0,-1-1 0,4 2 0,12 1-312,0-1 0,-1-1 0,23-1 1,0 1 12,-40-1 321,0 1-1,-1 0 1,1-1-1,0 1 0,-1-1 1,1 1-1,-1 0 0,1-1 1,-1 1-1,0 0 1,1-1-1,-1 1 0,0 0 1,1 0-1,-1 0 1,0-1-1,0 1 0,0 0 1,0 0-1,0 0 0,0-1 1,0 1-1,0 0 1,0 0-1,0 0 0,0 0 1,-1 1-1,-3 24 378,-7-2 325,-1 0 0,-17 25 1,19-35-350,1 0 0,0 0-1,2 1 1,-1 0 0,2 0 0,0 1 0,1 0 0,1 0 0,-4 22 0,8-37-346,-1 5 103,1 0 1,0 1 0,0-1 0,0 0 0,1 0-1,2 12 1,-2-16-111,-1-1 0,1 1 0,0 0 0,1-1 0,-1 1 0,0-1-1,0 1 1,1-1 0,-1 1 0,1-1 0,-1 0 0,1 0 0,-1 0 0,1 0 0,0 0 0,-1 0 0,1 0-1,0-1 1,0 1 0,0 0 0,0-1 0,0 0 0,-1 1 0,1-1 0,3 0 0,5 1-168,0 0 0,0-1 0,0 0 1,0-1-1,0 0 0,0 0 1,0-1-1,0-1 0,0 0 0,0 0 1,-1 0-1,17-10 0,-14 6-848,0-1-1,0-1 0,-1 1 1,0-2-1,11-11 1,8-13-4675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3:36:26.00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11621,'0'0'481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56.33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251 1 11557,'0'0'9135,"8"24"-7409,-8-22-1690,20 64 939,12 83-1,-30-136-838,5 39 421,-7-50-523,0-1 0,0 1-1,0-1 1,0 1 0,0-1 0,0 1 0,0-1 0,0 1-1,-1-1 1,1 1 0,-1-1 0,1 1 0,-1-1-1,1 0 1,-1 1 0,0-1 0,1 0 0,-1 0 0,0 1-1,0-1 1,0 0 0,0 0 0,0 0 0,0 0 0,-1 0-1,-1 1 1,-6 1 15,-1-1-1,0-1 1,0 1 0,0-2-1,0 1 1,0-1-1,0-1 1,0 0 0,0 0-1,1-1 1,-1 0-1,0-1 1,1 0 0,-1 0-1,-12-7 1,8 3 49,1-1 1,0 0 0,1 0-1,0-1 1,0-1-1,1 0 1,0-1 0,0 0-1,-13-20 1,73 108 2860,-30-43-2789,-1 1-1,-1 0 1,-2 2-1,17 65 1,-24-69-626,-2 0-1,4 62 1,-10-94 261,-1-1 0,1 0 1,0 1-1,0-1 0,0 1 0,0-1 0,0 0 0,0 1 0,0-1 1,1 1-1,-1-1 0,0 0 0,0 1 0,0-1 0,0 0 1,0 1-1,1-1 0,-1 1 0,0-1 0,0 0 0,1 1 0,-1-1 1,0 0-1,0 0 0,1 1 0,-1-1 0,0 0 0,1 0 0,-1 1 1,0-1-1,1 0 0,-1 0 0,1 0 0,-1 0 0,0 1 0,1-1 1,-1 0-1,0 0 0,1 0 0,-1 0 0,1 0 0,-1 0 0,0 0 1,1 0-1,-1 0 0,1 0 0,-1-1 0,0 1 0,1 0 0,-1 0 1,1 0-1,-1 0 0,0 0 0,1-1 0,10-5-9342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57.99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38 19081,'0'0'5042,"106"8"-4194,-73-8-319,0 2-289,-7-2-208,-1 0-64,-6 0-657,-5 0-1167,1-10-1714,-15-7-2497,0-3-6098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58.3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30 0 10789,'0'0'11269,"-22"115"-9268,18-66-864,4 0-353,0-2-448,-4-2-224,4-5-112,0-3 0,0-3-688,0-9-1745,0-8-2690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58.67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19481,'0'0'3236,"11"25"-1011,1 2-1734,64 137 1387,18-14-397,-56-95-978,35 69-1,-65-106-471,0-1 0,-1 1-1,0 0 1,-2 1-1,0-1 1,-1 1-1,-1 0 1,1 30-1,-4-46-18,0 0 0,0-1-1,-1 1 1,1 0 0,-1-1 0,1 1-1,-1 0 1,0-1 0,0 1-1,0-1 1,0 1 0,-1-1-1,1 1 1,-1-1 0,1 0-1,-1 0 1,0 0 0,0 0-1,0 0 1,0 0 0,0 0 0,0-1-1,-1 1 1,1-1 0,0 0-1,-1 1 1,1-1 0,-1 0-1,0-1 1,-3 2 0,-7 1 69,-1-1 0,0 0 0,0-1 0,-24 0 0,28-1-11,5-1-59,-1 1-1,1-1 0,0 0 1,-1 0-1,1-1 0,0 1 1,0-1-1,0 0 0,0-1 1,0 1-1,0-1 1,1 0-1,-1 0 0,1 0 1,0-1-1,0 0 0,0 0 1,0 0-1,1 0 0,0 0 1,0-1-1,0 1 1,0-1-1,1 0 0,-1 0 1,1 0-1,0 0 0,-2-11 1,1 4-126,0-1 0,1-1-1,0 1 1,1 0 0,0 0 0,1-1 0,1 1 0,0 0 0,1-1 0,0 1 0,5-15 0,-2 15-330,1-1 0,1 1 0,0 0 0,1 1 0,17-22 0,52-51-7066,-32 37-4214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59.02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1 186 17096,'0'0'10389,"124"0"-9861,-88 0-432,5 0-64,-1 0-64,-3 0-592,-8 0-977,-7 0-688,-11 0-1489,-11-9-1648</inkml:trace>
  <inkml:trace contextRef="#ctx0" brushRef="#br0" timeOffset="1">169 0 16311,'0'0'7364,"-15"102"-5924,15-52-607,0 1-305,0-2-400,0-2 80,0-4-208,0-3-784,4-6-1489,3-8-3570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59.36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79 1 14487,'0'0'9796,"-10"19"-9257,-33 66-136,39-78-344,0 0 1,1 1-1,0 0 0,0 0 1,1 0-1,0 0 1,0 0-1,1 0 1,0 1-1,1-1 0,0 0 1,0 1-1,0-1 1,3 10-1,-2-16-91,0 0-1,0-1 1,0 1 0,0 0-1,0-1 1,0 0-1,0 1 1,1-1 0,-1 0-1,1 1 1,-1-1 0,1 0-1,-1 0 1,1 0 0,0 0-1,-1-1 1,1 1 0,0 0-1,0-1 1,-1 1 0,1-1-1,0 0 1,0 1-1,0-1 1,3 0 0,60 0-1732,-46 0 1504,-18 1 306,0 0 0,-1 1 0,1-1 0,0 1 0,-1 0 0,0-1 1,1 1-1,-1-1 0,0 1 0,1 0 0,-1-1 0,0 1 0,0 0 0,-1-1 1,1 1-1,0-1 0,-1 3 0,1-1 52,-3 13 365,-1 0-1,0 0 1,-1 0 0,0 0-1,-12 22 1,-14 41 1216,27-62-1190,1 1 0,1-1 0,0 0-1,2 25 1,0-40-471,0-1-1,0 0 1,0 0-1,0 0 1,1 1-1,-1-1 1,0 0-1,1 0 1,-1 0-1,1 0 1,0 1-1,-1-1 0,1 0 1,0 0-1,-1 0 1,1 0-1,0-1 1,0 1-1,0 0 1,0 0-1,0 0 1,0-1-1,1 2 1,35 8 22,40-12-323,-74 2 277,11-3-405,1 0 0,-1-1 0,0 0 1,0-1-1,-1 0 0,21-12 0,-21 10-1610,-2 0 0,1-1 0,18-17 0,-10 3-7655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8:59.72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0 122 18953,'0'0'7875,"114"17"-7186,-74-17-481,-4 0-208,1 0-96,-4 0-801,-4-9-1040,-11-8-1824,-7-2-3123</inkml:trace>
  <inkml:trace contextRef="#ctx0" brushRef="#br0" timeOffset="1">139 0 9156,'0'0'12774,"-11"130"-12006,18-87-383,4 1-161,4 4-224,0 0-16,-4 2-336,0 1-1185,-4-13-2801,0-14-4850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00.2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418 0 19401,'0'0'1702,"1"18"-237,3 7-987,-2-15-327,-1 1 0,0 0-1,0-1 1,-1 1 0,-1 0 0,-2 16 0,2-24-131,1-1 1,-1 0 0,0 1-1,0-1 1,0 0-1,0 0 1,0 0 0,-1 0-1,1 0 1,0 0-1,-1 0 1,0-1 0,1 1-1,-1 0 1,0-1-1,0 1 1,0-1 0,0 0-1,0 0 1,0 1-1,0-1 1,-1-1 0,1 1-1,0 0 1,-1-1-1,-3 2 1,-7 0 97,-1 0 0,1-1 0,-21-1 0,22 0-36,8 0-183,0-1 0,0 1 0,0-1 0,0 1 0,0-1 0,0-1 1,0 1-1,0 0 0,0-1 0,0 0 0,1 0 0,-1 0 0,1 0 0,-1-1 1,1 1-1,0-1 0,0 0 0,0 0 0,0 0 0,1 0 0,-1 0 1,1-1-1,0 1 0,0-1 0,0 0 0,0 0 0,1 1 0,-1-1 1,1 0-1,0 0 0,0 0 0,0-1 0,1 1 0,0 0 0,0-6 1,14 26-106,-11-6 290,-1 1 0,0 0-1,-1 0 1,0 0 0,0 0-1,-2 0 1,-1 16 0,2-26-65,0 1 0,-1-1 0,1 1 1,-1-1-1,1 1 0,-1-1 0,1 1 1,-1-1-1,0 0 0,0 1 0,1-1 0,-1 0 1,0 0-1,0 1 0,0-1 0,-1 0 1,1 0-1,0 0 0,0 0 0,0-1 0,-1 1 1,-2 1-1,0 0 67,-1 0 0,0-1 1,1 0-1,-1 0 0,0 0 1,0 0-1,-7-1 0,2 0 53,0 0 0,0-1 0,0 0 0,0-1 0,0 0 0,0 0 0,-9-5-1,-40-29 3776,59 39-3575,1 3-289,0 1 0,1-1 0,0 0 1,0 0-1,1 0 0,0 0 0,0 0 0,0-1 0,5 6 0,8 19 199,5 14-204,-2 1 1,-2 1 0,-2 1-1,15 80 1,-25-90-1669,1 65 0,-6-73-1882,0-11-2839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00.56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16 19865,'0'0'5875,"117"28"-4162,-81-24-817,8-4-560,0 0-304,-4 0-32,1 0-624,-12-10-1025,-11-7-2273,-18-3-4626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00.92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 0 18328,'0'0'6771,"-11"139"-5378,11-88-977,4-4-400,7 2-16,4-6 0,-4-3-448,0-4-624,-4-14-2322,-3-12-3761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01.28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328 0 15207,'0'0'5747,"3"21"-4277,-1-6-1335,2 10 161,-2 1-1,0-1 1,-2 1-1,-4 40 1,3-59-199,-1 1 0,0-1 0,0 0 0,0 1 0,-1-1 0,0 0 0,0-1 0,-1 1 0,-7 10 0,8-13-38,-1-1 0,1 1 0,-1-1 0,0 0 1,0 0-1,0 0 0,0 0 0,0-1 0,-1 0 0,1 0 0,-1 0 0,1 0 0,-1-1 1,0 0-1,0 1 0,-8-1 0,3 0-46,0 0 1,0 0-1,0-1 1,1-1-1,-1 0 1,0 0-1,0-1 1,0 0-1,1-1 0,-1 0 1,1 0-1,0-1 1,0 0-1,0-1 1,0 0-1,1 0 1,0-1-1,0 0 0,0 0 1,1-1-1,0 0 1,0 0-1,-11-17 1,51 80 1691,32 80-1,25 130-152,-60-127-3330,-24-100-3169,0 62 1</inkml:trace>
  <inkml:trace contextRef="#ctx0" brushRef="#br0" timeOffset="1">522 653 16359,'0'0'9909,"117"13"-8244,-80-13-737,3 0-576,-3 0-352,-4 0-48,-4 0-544,-11-6-897,-7-1-1680,-11-6-4435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56.68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173 0 17528,'0'0'4210,"0"100"-1745,0-38-672,-4 2-480,0 2-337,1 0-304,-5-4-336,5-6-144,-12-7-111,1-6-81,-5-9-209,-3-11-703,0-14-881,0-9-1360,4-17-2642,0-24-4738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01.61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0 516 17064,'0'0'5122,"0"102"-3233,8-55-528,3 0-977,0 0-304,0-8-80,-8-1-32,8-10-352,-7-7-993,3-12-2465</inkml:trace>
  <inkml:trace contextRef="#ctx0" brushRef="#br0" timeOffset="1">381 1 10565,'0'0'13702,"33"116"-11013,-15-31-384,0 15-1136,1 9-833,6-2-16,1-2-320,-8-1-144,-7-6-944,-11-8-3090,-22-11-9701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02.25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16648,'0'0'10805,"128"19"-10085,-91-17-336,0-2-368,6 0 80,1 0-96,0-6-544,-7-1-913,-15 5-1104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02.61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14343,'0'0'11253,"165"39"-11221,-92-39-32,7-13-2321,-3-4-4546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03.84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318 27 7684,'0'0'400,"10"20"563,122 281 3756,-100-208-4388,-4 1-1,-4 2 0,-5 0 0,13 165 1,-31-247-323,0 0 1,-2-1-1,1 1 1,-2 0-1,0 0 1,-1-1-1,0 1 1,-1-1-1,-8 21 1,7-26 0,0 0 0,0 0 0,0-1 0,-1 1 0,0-1 0,-1 0 0,0-1 0,0 0 0,0 0 0,-1 0 0,1-1 0,-1 0 0,-1-1 0,1 0 0,-10 4 0,3-2 5,-1-1 0,0 0 0,0-1-1,-1-1 1,1 0 0,-1-1 0,1-1 0,-1 0-1,-23-3 1,30 1 7,0-1 0,0 0 0,0 0-1,1-1 1,-1 0 0,1-1 0,0 0 0,0 0-1,0-1 1,1 0 0,0-1 0,0 0-1,0 0 1,0-1 0,1 0 0,0 0 0,-6-9-1,0-3 35,2-1 0,0 0 0,1 0 0,1-1 0,1-1 0,1 1 0,1-1 0,1-1 0,-3-25 0,-1-32-169,3-99-1,6 153 27,0-31-541,2-1 1,3 1 0,15-74-1,-14 104 205,2 0-1,0 0 0,2 1 0,1 0 0,1 1 1,1 0-1,1 1 0,31-41 0,-39 57 411,1 0 0,0 1 0,0 0 0,0 0 0,1 1 0,0 0 0,0 0 0,1 1 0,0 0 0,0 1 0,0 0 0,0 0 0,1 1 0,-1 0 0,12-2 0,-17 4 9,1 1 0,-1 0-1,1 0 1,-1 0 0,1 0 0,-1 1-1,1-1 1,-1 1 0,1 0 0,-1 1-1,0-1 1,1 1 0,-1 0 0,0 0-1,0 0 1,0 1 0,-1-1 0,1 1-1,-1 0 1,1 0 0,-1 0 0,0 0-1,0 1 1,4 5 0,3 7-23,-1 0 0,0 0-1,-1 1 1,10 31 0,15 72-868,-6 11-2837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05.32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304 1 14439,'0'0'4890,"3"24"-4007,-2-13-799,17 200 976,-18-185-886,1-18-109,-1 0 0,0 0 0,0 1 0,-1-1 0,0 0 0,0 0 0,-4 9 0,4-15-45,0 0-1,0 1 0,-1-1 1,1 0-1,-1 0 1,0 0-1,0 0 1,0 0-1,0 0 1,0-1-1,0 1 1,0 0-1,0-1 1,-1 0-1,1 0 1,-1 0-1,1 0 0,-1 0 1,1 0-1,-1 0 1,0-1-1,1 1 1,-1-1-1,0 0 1,1 0-1,-4 0 1,-6 0 111,1 0-1,-1 0 1,1-1 0,-1 0 0,1-1 0,0-1 0,0 0-1,0 0 1,0-1 0,0 0 0,1-1 0,-1 0 0,1-1-1,1 0 1,-1-1 0,1 0 0,0 0 0,0-1 0,1 0 0,0 0-1,1-1 1,-7-11 0,-2 2 586,12 18 151,20 37-513,-3-12-327,100 216 708,-91-187-1220,-2 1 0,19 90-1,-38-138-59,6 20-544,-7-26 913,0 0 1,0-1-1,0 1 0,0-1 1,0 0-1,0 1 0,1-1 0,-1 1 1,0-1-1,0 1 0,1-1 1,-1 1-1,0-1 0,1 0 1,-1 1-1,0-1 0,1 1 1,-1-1-1,0 0 0,1 1 0,-1-1 1,1 0-1,-1 0 0,1 1 1,-1-1-1,1 0 0,-1 0 1,1 0-1,-1 0 0,1 0 1,-1 0-1,1 0 0,-1 1 1,1-1-1,-1-1 0,1 1 0,-1 0 1,1 0-1,0 0 0,13-9-7652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49:05.68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135 1 19865,'0'0'379,"9"22"744,24 69 552,79 202 2434,-65-189-3327,-19-44-314,34 103 0,-59-153-441,0 1 0,-1-1 0,0 0 0,-1 1 0,0-1-1,0 1 1,-1-1 0,-2 13 0,1-19-16,0 0 0,0 0 1,0-1-1,0 1 0,-1 0 0,0-1 1,1 1-1,-1-1 0,-1 0 0,1 0 1,0 0-1,-1 0 0,0 0 0,1 0 1,-1-1-1,0 1 0,-1-1 0,1 0 1,0 0-1,-1 0 0,1 0 0,-1 0 1,1-1-1,-7 2 0,-4 1 44,-1 0 0,1-1-1,-1 0 1,0-1 0,0-1 0,0-1-1,0 0 1,0-1 0,0 0 0,1-1-1,-1-1 1,-16-4 0,22 4-39,1-1 0,-1 0 1,0 0-1,1 0 0,0-1 0,0 0 1,0-1-1,1 0 0,-1 0 1,1-1-1,1 1 0,-1-1 1,1-1-1,1 1 0,-1-1 0,1 0 1,1-1-1,0 1 0,0-1 1,-4-11-1,4 5-76,0-1 1,0 0-1,2 1 1,0-1-1,1 0 1,0 0-1,1 0 1,1 0-1,1 0 1,0 1-1,1-1 1,1 0-1,0 1 1,1 0-1,10-22 1,-1 8-609,2 1 0,23-34 0,44-49-4682,-52 72 2261,2-8-7142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0:06.63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542 1611 9845,'0'0'7696,"-19"-6"-6508,-63-24 114,77 28-1170,0-1 0,0 0 0,0-1 0,0 1 0,0-1 0,1 0 0,0 0 0,0 0 0,0-1 0,0 1 0,0-1 0,1 0 0,0 0 0,-3-6 0,-10-16 225,-48-63 187,4-3 0,4-3 0,-56-130 1,99 194-523,1-1 0,2 0 1,1-1-1,2 0 0,1 0 0,1 0 1,2-1-1,2 0 0,1 0 1,5-40-1,-2 61-31,1 0 0,0 1 0,1-1-1,0 1 1,1-1 0,0 2 0,2-1 0,-1 1-1,1 0 1,14-16 0,13-12-21,56-48 0,-91 88 31,35-30-22,1 1 0,1 2 0,1 1 0,2 2 0,0 2 0,2 2 0,0 2 0,1 1 0,1 2 0,0 3 0,1 1 0,0 2 0,0 2 0,52-1 0,18 9-22,-1 5 1,118 22-1,193 11-5,0-34-13,-340-5 58,281 31-79,1 0 111,-37-34-48,386 8-21,67-13 43,-224 1-43,-79 3 66,211 1-47,-274 28-13,38 0 4,-21-14 90,111 0-128,-217-13 66,638 20 60,-745 3-83,218 10-46,62-1 130,-250-25-56,-190-8-74,1 3 0,0 3 0,-1 2-1,97 22 1,-146-24 31,0 2 0,1-1-1,-2 1 1,1 1 0,-1 0 0,0 1-1,0 0 1,0 1 0,-1 0-1,-1 0 1,17 18 0,-5 2 23,0 2 0,32 61 0,-48-82 39,74 122 217,-49-86-190,-2 2 1,-3 0 0,32 82 0,-11 30 294,-42-136-305,0 1 1,-1 0-1,-2 0 1,-2 45-1,0-59-36,-1 0-1,-1 0 0,0 0 0,0 0 0,-1-1 1,0 1-1,-1-1 0,-8 13 0,-55 69-25,37-52-3,14-17-27,0 0 1,-1-1-1,-2-1 0,0-1 1,-1-1-1,0 0 0,-2-2 0,0-1 1,0 0-1,-2-2 0,0-1 1,0-1-1,-1 0 0,0-3 1,-34 8-1,-30-1-283,-151 6-1,-96-20 634,237-2-252,-275-17 233,5-1-190,183 17 0,-225-30 0,233 7 64,-254-3 0,66 29-43,-1136-20 1038,697 9-1081,163 5-20,325-20 10,15-1 27,-992 20 416,857 28-199,-34-1-181,-424-21 471,361-17 207,186 8-432,254 2 241,-155-33 0,136-3 597,143 43-24403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0:08.09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480 102 15751,'0'0'7121,"20"17"-5294,70 51-816,-84-64-927,1 1 0,-1-1 0,1 0 0,0 0-1,0-1 1,1 0 0,-1 0 0,1-1-1,-1 1 1,1-2 0,0 1 0,0-1-1,0-1 1,13 1 0,-21-1-83,1 0 1,-1-1-1,1 1 0,-1 0 0,1 0 1,-1 0-1,1 0 0,-1 0 1,1-1-1,-1 1 0,1 0 1,-1-1-1,1 1 0,-1 0 0,1-1 1,-1 1-1,0 0 0,1-1 1,-1 1-1,1-1 0,-1 1 0,0-1 1,0 1-1,1-1 0,-1 1 1,0-1-1,0 1 0,0-1 1,1 1-1,-1-1 0,0 0 0,0-26-214,-14-23-447,-27-14-239,36 58 827,1 1 1,-1-1-1,0 1 1,0 0-1,-1 0 1,1 0-1,-1 1 1,-11-6 0,16 10 75,0 0 0,1 0 0,-1 1 1,0-1-1,1 0 0,-1 0 0,0 1 1,1-1-1,-1 1 0,0-1 1,1 0-1,-1 1 0,0-1 0,1 1 1,-1 0-1,1-1 0,-1 1 0,1-1 1,0 1-1,-1 0 0,1-1 1,0 1-1,-1 0 0,1-1 0,0 1 1,0 0-1,-1 0 0,1-1 0,0 1 1,0 0-1,0 1 0,-9 35 243,7-26-169,-9 42 161,-8 33 42,17-79-224,-1 0 0,1 0 0,-1 0 0,0-1-1,-1 0 1,0 1 0,0-1 0,0 0 0,-7 6 0,7-9-47,0 0 1,0 0-1,-1-1 0,1 1 1,-1-1-1,1 0 1,-1 0-1,0-1 1,0 0-1,0 1 1,0-2-1,0 1 0,0 0 1,0-1-1,0 0 1,0 0-1,0-1 1,0 1-1,-7-3 1,-7-1-268,1-1 1,0 0 0,-29-14-1,46 19 271,0 0 0,0-1 0,0 1 0,0 0 0,0 0 0,0 0 0,0 0 0,0 0 0,0 0 0,0 0 1,0 0-1,0 0 0,0 1 0,0-1 0,0 0 0,0 1 0,0-1 0,0 1 0,0-1 0,0 1 0,0-1 0,1 1 0,-1-1 0,0 1 0,0 0 0,1 0 0,-1-1 0,0 1 0,1 0 0,-1 1 0,-22 36 469,7-9 21,10-22-180,-1 0 0,0 0 0,-1-1 0,1 1 0,-1-2-1,0 1 1,0-1 0,-1 0 0,0-1 0,0 0 0,0 0-1,0-1 1,0 0 0,-1-1 0,1 0 0,-1 0 0,-15 0 0,24-3-316,-1 0 0,0 0 0,1 0 1,-1-1-1,1 1 0,-1 0 1,1-1-1,-1 1 0,1-1 0,0 1 1,0-1-1,0 1 0,0-1 1,0 0-1,0 0 0,0 0 0,0 1 1,1-1-1,-1 0 0,1 0 1,0 0-1,-1-3 0,0 0-9,-9-37-1626,2 0 0,2-1 1,-1-53-1,-4-31-4440,1 75-4057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0:08.48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17 15911,'0'0'8932,"146"-17"-8259,-106 36-529,-11 9-144,-18 10-849,-11 7-879,-7 8-1746,-37-1-7475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0:08.82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334 1 12038,'0'0'7934,"0"23"-5968,3 42-133,2-1 0,28 121 0,-6-87-715,-8-36-707,-2 2 0,-4 0 1,-2 1-1,4 83 0,-15-140-376,0 1-1,-1-1 0,0 0 0,0 0 0,-1 1 0,0-1 1,0 0-1,-1-1 0,0 1 0,0 0 0,-1-1 0,-5 9 1,5-11 11,0 0 1,-1 0 0,0 0 0,0 0-1,0-1 1,-1 0 0,1 0 0,-1 0-1,0-1 1,0 0 0,-1 0 0,1 0 0,0-1-1,-1 0 1,-8 1 0,4 0 34,-1-1 0,1 0 0,-1-1 1,1 0-1,-1-1 0,0 0 0,1-1 0,-20-3 0,25 2-72,-1 0 0,1 0-1,0-1 1,0 0 0,0 0-1,0 0 1,1-1 0,-1 0-1,1 0 1,0 0 0,0-1-1,0 0 1,1 0 0,0 0-1,0 0 1,-5-8 0,3 3-97,1-1 0,-1 0 1,2 0-1,0-1 0,0 0 1,1 1-1,0-1 0,1 0 1,1 0-1,0-1 0,0 1 1,1 0-1,1 0 0,0 0 1,1 0-1,0 0 0,0 0 1,2 0-1,7-19 0,-6 20-532,0 1-1,0-1 1,2 1-1,-1 0 1,12-12-1,-11 14-464,0 1 0,1 0 0,1 0 0,-1 0-1,1 1 1,11-6 0,21-5-10328</inkml:trace>
  <inkml:trace contextRef="#ctx0" brushRef="#br0" timeOffset="1">473 1479 21402,'0'0'2065,"-70"164"0,30-92 32,-7-8-993,-12-6-1024,-3-13-80,-4-9-2001,4-17-2065,-4-17-2961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57.03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0 17336,'0'0'10069,"103"130"-9205,-67-77-192,5-3-320,-9 1-288,5-6-64,-11-5-704,-4-8-1537,-11-10-1777,-4-8-4770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0:09.48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780 23 17608,'0'0'1825,"1"22"-107,1 2-1373,2 53 465,-5 86 1,1-159-761,0 0-1,-1 0 1,1 0 0,-1 0-1,0-1 1,0 1 0,0 0-1,0 0 1,-1-1-1,0 1 1,0-1 0,0 1-1,0-1 1,0 0-1,0 0 1,-1 0 0,0 0-1,1 0 1,-1-1 0,0 1-1,-1-1 1,1 0-1,0 0 1,-1 0 0,1 0-1,-1-1 1,1 1-1,-7 1 1,5-2-38,-1-1 0,1 1 0,-1-1-1,1-1 1,-1 1 0,1-1 0,-1 0 0,1 0 0,0 0-1,-1-1 1,1 1 0,0-1 0,0-1 0,0 1 0,0-1-1,1 0 1,-1 0 0,1 0 0,-8-8 0,-3-4-21,0-2 1,2 1-1,0-2 1,1 0 0,0 0-1,2-1 1,-11-27-1,9 17 39,1 0 0,2-2 0,1 1 0,-5-44 0,50 272 1269,-22-131-1144,-2 1-1,-3 0 0,2 128 0,-13-193-155,1-1-1,0 1 1,-1 0 0,0 0 0,1 0 0,-1-1-1,0 1 1,0 0 0,-1-1 0,1 1-1,-1-1 1,1 1 0,-1-1 0,0 0 0,0 1-1,0-1 1,0 0 0,0 0 0,0-1-1,0 1 1,-1 0 0,1-1 0,-1 1 0,1-1-1,-1 0 1,0 0 0,1 0 0,-1 0-1,0 0 1,0-1 0,0 1 0,0-1 0,1 0-1,-1 0 1,0 0 0,0 0 0,-4-1-1,-3 1-95,1-1 0,0-1-1,0 1 1,-1-2-1,1 1 1,1-1 0,-1 0-1,0-1 1,1 0-1,-11-7 1,-43-45-653,71 89 1327,2-9-299,-8-18-136,0 1-1,0 0 0,0 0 0,-1 0 1,0 0-1,0 0 0,-1 0 0,2 14 1,-4-20-105,1 0-1,0 0 1,-1 0 0,1 0 0,0-1-1,-1 1 1,1 0 0,-1 0 0,0 0 0,1-1-1,-1 1 1,0 0 0,1-1 0,-1 1-1,0 0 1,0-1 0,0 1 0,1-1 0,-1 1-1,0-1 1,0 0 0,0 1 0,0-1-1,0 0 1,0 1 0,0-1 0,-1 0 0,-32 5 264,29-4-242,-45-1 262,37-1-213,-1 1 1,1 0 0,-22 4-1,32-4-77,-1 1-1,1 0 0,0 0 1,0 0-1,0 1 1,-1-1-1,1 1 0,1-1 1,-1 1-1,0 0 1,0 0-1,1 0 0,-1 1 1,1-1-1,0 1 0,-1-1 1,1 1-1,1 0 1,-3 3-1,-25 61 126,22-48-1063,-1 0 1,-18 30-1,26-49 808,0 0 0,0 0 0,0 0 0,0 0-1,0-1 1,0 1 0,0 0 0,0 0 0,0 0 0,0 0 0,0 0-1,0-1 1,0 1 0,0 0 0,-1 0 0,1 0 0,0 0 0,0 0-1,0-1 1,0 1 0,0 0 0,-1 0 0,1 0 0,0 0 0,0 0-1,0 0 1,0 0 0,0 0 0,-1 0 0,1 0 0,0 0 0,0 0-1,0 0 1,0 0 0,-1 0 0,1 0 0,0 0 0,0 0 0,0 0-1,-1 0 1,1 0 0,0 0 0,0 0 0,0 0 0,0 0 0,0 0-1,-1 0 1,1 0 0,0 0 0,0 0 0,0 1 0,0-1 0,0 0-1,-1 0 1,1 0 0,0 0 0,0 0 0,0 0 0,0 1 0,0-1-1,0 0 1,0 0 0,0 0 0,0 0 0,0 1 0,0-1 0,-1 0-1,-2-22-7655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0:09.8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106 390 16984,'0'0'8916,"-84"98"-8916,66-81-320,14-8-625,19-16-8083</inkml:trace>
  <inkml:trace contextRef="#ctx0" brushRef="#br0" timeOffset="1">768 1 19977,'0'0'7492,"0"2"-7492,0 7-1265,0-3-480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0:10.18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805 0 17688,'0'0'2785,"-120"36"-688,32 3-1296,-18 8-353,-11 2-448,-8-3-336,5-9-1841,-8-10-3826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0:11.32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626 132 17448,'0'0'5861,"14"0"-5434,71 2-51,-86-46-1568,0 37 1023,-1 1-1,1 0 1,-2 0 0,1-1 0,0 1 0,-7-10-1,8 14 130,-1-1 0,1 1 0,-1-1 0,0 1 0,0 0 0,0-1 0,0 1 0,0 0 0,0 0 0,0 1 0,-1-1 0,1 0 0,-1 1 0,1-1 0,-1 1 0,0 0 0,-4-1 0,5 1 99,2 1-53,0 0-1,0 0 1,-1 0-1,1 0 1,0 0 0,0 0-1,0 0 1,-1 0 0,1 1-1,0-1 1,0 0 0,0 0-1,-1 0 1,1 0-1,0 0 1,0 0 0,0 0-1,0 0 1,-1 1 0,1-1-1,0 0 1,0 0 0,0 0-1,0 0 1,0 0 0,0 1-1,-1-1 1,1 0-1,0 0 1,0 0 0,0 1-1,0-1 1,0 0 0,0 0-1,0 0 1,0 1 0,0-1-1,0 0 1,0 0-1,0 0 1,0 1 0,0-1-1,0 0 1,0 0 0,0 0-1,0 1 1,0-1 0,0 0-1,0 0 1,1 0 0,-1 0-1,0 1 1,0-1-1,0 0 1,0 0 0,0 0-1,0 0 1,1 1 0,-1-1-6,1 71 296,1-19-134,-7 67-1,5-116-121,0 0 0,0-1 0,-1 1-1,1 0 1,-1 0 0,0 0 0,0-1 0,0 1 0,0 0 0,-1-1-1,1 1 1,-1-1 0,1 0 0,-1 1 0,0-1 0,0 0-1,0 0 1,0 0 0,0 0 0,-1 0 0,1-1 0,0 1-1,-1-1 1,1 1 0,-1-1 0,0 0 0,1 0 0,-1 0 0,0-1-1,0 1 1,0 0 0,1-1 0,-1 0 0,-3 0 0,0 0-50,1 0 0,0-1 1,0 1-1,0-1 1,0-1-1,0 1 0,0-1 1,0 0-1,0 0 1,1 0-1,-1-1 1,1 1-1,-1-1 0,1 0 1,0 0-1,0-1 1,-5-6-1,5 4-22,-8-7 3,7 41 159,5-26-99,0 0 0,0 1-1,-1-1 1,1 0-1,0 1 1,-1-1 0,0 0-1,1 0 1,-1 0-1,0 1 1,0-1 0,0 0-1,-1 0 1,1 0-1,0-1 1,-1 1 0,1 0-1,-1 0 1,0-1 0,1 1-1,-1-1 1,0 1-1,-4 1 1,0-1 52,0 0 0,-1-1 0,0 0 0,1 0 0,-1-1 0,1 0 1,-9 0-1,9 0-82,0 0-26,0-1-1,-1 1 1,1-1 0,0 0-1,0-1 1,0 0 0,0 0-1,0 0 1,0 0 0,0-1-1,1 0 1,-1 0-1,1-1 1,0 0 0,-8-7-1,12 11-67,2 2-53,-1 1 113,1-1-1,0 1 0,1-1 0,-1 1 1,0-1-1,1 1 0,-1-1 0,1 0 1,0 0-1,2 2 0,3 5-17,-3-2 121,-1 1 0,0-1 1,0 1-1,0-1 1,-1 1-1,0 0 0,-1 0 1,0 0-1,0 0 0,-1 0 1,1 0-1,-3 10 0,2-15 19,0-1-40,0-1 0,0 0-1,0 0 1,0 0 0,-1 1 0,1-1-1,0 0 1,-1 0 0,1 0 0,-1 0 0,1 0-1,-1 0 1,0 0 0,1 0 0,-1 0-1,0 0 1,0 0 0,0-1 0,0 1 0,0 0-1,0 0 1,0-1 0,-1 2 0,-35 8 1252,-39-9 963,73-1-2166,-3 0-27,0-1 1,1 0-1,-1 0 0,0-1 1,1 1-1,0-1 0,-1 0 0,1-1 1,0 1-1,0-1 0,0 0 0,0 0 1,1-1-1,-1 1 0,1-1 1,0 0-1,0 0 0,0-1 0,0 1 1,1-1-1,0 0 0,0 0 0,0 0 1,1 0-1,-4-10 0,-2-10-559,0-2-1,2 1 1,2-1 0,-3-35-1,0 4-2606,-7 5-2764,-7 10-5890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0:11.66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17416,'0'0'7908,"132"19"-8084,-106 15-1105,-12 11-1857,-14 8-767,0 5-2082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0:12.02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127 0 15591,'0'0'2689,"8"21"-1304,29 72 727,125 340 1517,-159-423-3611,42 143 39,-41-134 67,0 1-1,-2-1 1,0 1 0,-1 0-1,-4 38 1,2-53-43,0-1 0,0 1-1,-1 0 1,0-1 0,0 0 0,-1 1 0,1-1 0,-1 0 0,0 0 0,0 0 0,0-1 0,0 1 0,-1-1 0,1 1 0,-1-1 0,0 0 0,0-1 0,0 1 0,0-1 0,-1 1-1,1-1 1,-1-1 0,1 1 0,-1-1 0,0 1 0,-9 0 0,1 0 62,0 0 0,0 0 0,0-2 0,0 1 0,0-2 0,0 0 0,0 0 0,0-1 0,-14-5 0,18 4-127,0-1 0,1 0 0,-1-1 0,1 0 0,0 0 0,1-1 0,-1 0-1,1 0 1,0-1 0,1 0 0,0 0 0,0 0 0,0-1 0,1 0 0,0 0 0,0 0 0,1-1 0,0 0 0,1 1 0,0-2 0,0 1 0,-1-11 0,1 5-352,0 0 1,1-1-1,1 1 0,0-1 1,2 1-1,-1-1 0,2 1 1,0 0-1,1-1 0,0 1 1,1 0-1,13-28 0,-9 26-1180,2 1 0,17-23-1,23-19-6057</inkml:trace>
  <inkml:trace contextRef="#ctx0" brushRef="#br0" timeOffset="1">435 1522 22394,'0'0'1009,"-77"171"95,40-103-319,-14-10-785,-11-12-2834,-11-14-8643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0:12.72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648 162 20249,'0'0'1494,"9"25"-888,-1-6-504,2 7-50,0 0 1,-2 1-1,0 0 0,-2 0 1,5 52-1,-10-54-15,0-17 31,-1 1 0,0-1 0,0 0 0,0 0 0,-3 9 0,3-15-52,-1 0-1,1-1 0,-1 1 0,1-1 1,-1 1-1,0-1 0,0 1 0,0-1 0,0 0 1,0 1-1,0-1 0,0 0 0,0 0 0,0 0 1,0 0-1,-1 0 0,1 0 0,0 0 0,-1 0 1,1 0-1,-1 0 0,1-1 0,-1 1 1,0-1-1,1 1 0,-1-1 0,1 0 0,-1 1 1,-3-1-1,-5-1-7,0 0 0,0 0 0,0-1 0,0 0 0,0-1 0,1 0 1,-1-1-1,1 0 0,0 0 0,0-1 0,0 0 0,1-1 0,0 0 0,0 0 0,0-1 1,1 0-1,-8-8 0,-12-15 28,1-1 1,-42-66 0,42 57-57,-25-54 0,45 79 12,0 0 0,0 0 0,1 0 0,1 0 0,1-1 0,0 0 0,-1-27 0,4 41 59,0-4 90,8 11-74,6 10 87,0 0 1,-1 2 0,-1-1 0,0 1-1,12 25 1,43 102 600,-39-74-666,21 79-1,-40-111-44,0 0 1,-3 1-1,3 76 1,-9-113-36,0-1-1,0 1 1,0 0 0,0-1 0,-1 1-1,1-1 1,-1 1 0,1-1 0,-1 1-1,0-1 1,1 0 0,-1 1-1,0-1 1,0 0 0,0 1 0,0-1-1,0 0 1,0 0 0,0 0 0,0 0-1,-3 2 1,0-1-6,1 0 0,-1-1-1,0 1 1,0-1 0,0 1 0,0-1 0,0-1-1,-6 2 1,0-1-26,0-1 0,1 0 0,-1-1 0,1 0-1,-1 0 1,1-1 0,-12-3 0,8-1-38,0-1-1,0-1 1,1 0 0,0 0-1,1-1 1,0-1-1,0 0 1,1-1 0,0 1-1,1-2 1,0 1 0,1-2-1,-9-15 1,45 71 245,-22-36-130,0-1-1,-1 2 1,0-1 0,-1 1 0,1-1-1,-1 1 1,-1 1 0,0-1-1,0 0 1,0 1 0,-1-1 0,0 1-1,-1 0 1,1 15 0,-3-22-25,0-1 0,1 1 1,-1 0-1,0 0 0,0 0 1,0 0-1,0-1 0,0 1 1,-1 0-1,1-1 0,0 1 1,-1-1-1,1 0 0,-1 1 1,1-1-1,-1 0 0,0 0 1,0 0-1,1 0 0,-1 0 1,0 0-1,0-1 0,0 1 0,0-1 1,0 1-1,0-1 0,-2 1 1,-62 5 259,61-6-265,-151 0 1275,155 33-1248,0-23-264,-3 35-185,4-44 199,0 0 1,0 1-1,-1-1 0,1 0 0,0 0 1,0 0-1,-1 0 0,1 1 0,-1-1 1,1 0-1,-1 0 0,1 0 1,-1 0-1,0 0 0,1 0 0,-1 0 1,0-1-1,0 1 0,0 0 0,0 0 1,0-1-1,1 1 0,-1 0 1,-1-1-1,1 1 0,0-1 0,0 1 1,-2 0-1,-11-7-6463,0-20-7000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0:13.05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125 484 20713,'0'0'4867,"-113"96"-4867,102-84-737,11-10-703,33-40-10054</inkml:trace>
  <inkml:trace contextRef="#ctx0" brushRef="#br0" timeOffset="1">791 1 21498,'0'0'4210,"-11"17"-8052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0:13.42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761 1 15495,'0'0'5507,"-139"75"-5043,55-22 1601,-14 9-1409,-12 2-656,-4-2-64,5-11-1809,3-19-3601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3:51.49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3478 2042 7043,'0'0'8623,"9"-9"-7511,3-4-671,0-1-1,-1-1 0,0 0 0,-1 0 0,-1-1 1,0 0-1,11-30 0,3-43 399,16-113 1,-6 24-414,-11 85-140,-5 0 0,-4-1 0,1-106 0,-14 139-191,-2-1-1,-3 1 1,-2 0-1,-20-75 1,23 121-98,-5-23 151,-3 1 1,-17-39-1,23 64-80,0 0 0,-1 0 0,-1 0 1,0 1-1,0 1 0,-1-1 0,0 1 0,-1 1 0,-18-15 0,4 6-11,0 1 1,-1 2 0,-1 0-1,0 1 1,-1 2-1,0 0 1,-1 2 0,-1 2-1,1 0 1,-1 2-1,-36-4 1,-137-14 84,-72-5 84,178 24-227,-222-8 7,278 13-45,-49 1 18,-1-4 1,-136-21-1,142 13-6,0 3-1,-144 5 1,132 4 29,23 2-42,-125 22 0,-58 26 13,222-41 22,-24 5-21,2 3 0,0 2 0,-68 35 0,94-39 22,10-6-15,1 1-1,0 0 1,1 1-1,0 1 1,-19 19 0,-68 60 56,2-1 0,96-81-48,0 0-1,1 1 1,0-1-1,1 1 1,0 1-1,0-1 1,1 0-1,1 1 1,-5 23-1,-11 34-22,7-41 37,1 1 0,2 0 0,1 0 0,1 1 0,1 0 0,2 1 0,0 30 0,3 5 26,-1-26 12,2 0 1,2-1-1,13 75 1,14 50 57,8 52 119,0-2-20,-29-172-114,-1 0 0,-3 1 0,-1 72 0,4 58 289,-7 75-15,-7-124-259,7-105-21,0 0 0,-2 0 0,0 0 1,-1 0-1,-8 27 0,10-22 28,2-5-70,-1-19 49,-28-1-9177,1-7-825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57.40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292 0 12934,'0'0'8564,"4"22"-7460,4 30-414,2 79 0,-10-131-689,0 7 38,0 1 1,0-1 0,0 0-1,-1 1 1,0-1-1,-5 14 1,5-19-31,0 0 0,0 0 0,-1 1 0,0-1-1,1 0 1,-1-1 0,0 1 0,0 0 0,0 0 0,0-1 0,0 1 0,0-1 0,0 0-1,-1 1 1,1-1 0,0 0 0,-1-1 0,1 1 0,-1 0 0,1-1 0,-1 1 0,-4-1 0,-3 2 41,0-1 1,0-1 0,0 0-1,0 0 1,0-1 0,0 0-1,0-1 1,0 0 0,1 0-1,-1-1 1,1-1 0,-17-7 0,13 3 378,1 0 0,-1 0 0,1-2 0,1 1 1,0-1-1,0-1 0,-17-22 0,68 115 2143,10 5-2830,-4 1 1,-3 3 0,44 143-1,-86-230-194,8 19-1683,3-16-4853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5:43.4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1228 2817,'5'-1'11226,"27"-7"-10262,-2-6-453,-1-1 1,0-2 0,-2-1-1,49-40 1,22-14-55,-28 31-181,2 3 0,119-45 0,-151 67-203,293-153 499,-99 43-301,115-26 167,-285 126-395,86-31 67,51-22 6,-184 73-84,1 0 0,-1 1 0,1 1-1,0 1 1,-1 0 0,30 0 0,-21 1 17,-1 0 1,29-8-1,-30 4 102,7-3 13,0 2 0,58-6 0,65 11 853,-100 3-820,0-2-1,-1-2 1,85-16 0,-71 6-102,1 3 0,106-1 1,-30 3 2,171-5 3,-234 11-101,94-9 78,35-1-62,-63 15 23,178-8 79,-234-7-91,-53 5 5,67-2 0,228-3 53,-148 2-85,-168 9 3,-1 0-1,1 1 0,-1 1 1,0 0-1,0 1 1,1 1-1,-1 0 1,-1 2-1,1 0 1,-1 0-1,1 1 1,19 12-1,0 1 4,-30-17-5,0 0 1,-1 0 0,1 1-1,-1-1 1,0 1 0,0 0-1,0 0 1,0 1-1,0-1 1,-1 1 0,0-1-1,1 1 1,-1 0 0,-1 1-1,4 4 1,9 18 16,31 39 0,-29-44 27,-2 1 0,20 37 0,-23-33 15,-1 0 0,-1 0 0,-1 1 1,-1 1-1,-2-1 0,-1 1 0,-1 0 0,0 46 0,-7-74-49,0 0-1,0 0 0,0-1 0,0 1 0,0-1 0,0 0 0,-1 0 1,1 0-1,-6 0 0,5 0 3,-154 7-10,-301 53-1,147-26 55,16-4-148,116-6 108,-309 1 0,426-24-48,1 2 0,-1 3-1,1 3 1,-73 20-1,76-14 48,-1-3-1,0-1 1,-1-4-1,-71 0 0,-84-21-130,59 2 105,73 8-2,-198-6-133,269 12 135,-1 0 1,1 1-1,0 1 1,1 0-1,-1 0 1,1 1-1,-16 9 1,-34 13 63,-142 36 10,182-55-304,-7-1 222,28-7 12,1 1-28,0 0 23,0-1 43,-47 21-107,-16 2 115,49-16-48,0-2-1,0 0 1,-1 0-1,-19 2 1,22-5-7,1 1 1,-1 0 0,1 0 0,0 1 0,-13 7 0,-19 5-27,-165 44-18,35-22 22,-39 18-316,102-30 346,8-5-86,92-17 13,0 1 1,0 0-1,0 0 1,-15 12-1,-15 9 125,18-14-40,-1-2 0,1 0-1,-39 9 1,52-16-37,1-1-1,0 1 0,0 1 1,0-1-1,-10 8 1,-37 14-42,30-17 80,1 1 0,-37 19 0,35-16-83,-2-2-1,-50 12 1,74-21 72,-58 22-222,58-19 157,1 0-1,-1 1 1,1-1 0,0 1-1,0-1 1,1 1 0,-1 0-1,1 0 1,0 0 0,-2 11-1,-6 26 54,6-18 43,-2-1 1,-1 0-1,-9 21 0,-43 134 52,52-163-58,0 1 1,1-1 0,1 1-1,1-1 1,0 2-1,-3 31 1,4-28-50,2-17 27,0 1 0,0 0 0,1 0 0,-1 0 1,1 0-1,0 0 0,0 0 0,0 0 1,1 0-1,0-1 0,1 6 0,-1-8 6,1 1 0,1-1-1,-1 0 1,0 0 0,0 0 0,0 0 0,0-1-1,1 1 1,-1-1 0,0 1 0,1-1-1,-1 0 1,3 0 0,19 5 103,-17-2-79,0-1 0,0 0 0,0 0-1,0 0 1,12 0 0,30 8 141,67 48 266,-103-54-407,-1-1 0,1 0-1,0-1 1,0 0 0,0-1 0,0-1-1,0 0 1,0 0 0,12-3 0,21 1 46,-19 0-33,1-2 0,-1 0-1,-1-2 1,1-1-1,-1-1 1,0-1 0,-1-1-1,34-19 1,-41 22-23,0 1 0,1 1 1,0 0-1,-1 2 0,1 0 0,0 1 1,1 1-1,36 2 0,-27 0-9,-24-1-9,1-1-1,-1 1 0,1-1 1,-1 0-1,0-1 0,1 1 0,-1-1 1,0 0-1,0 0 0,0-1 1,0 1-1,-1-1 0,1 0 1,-1 0-1,1-1 0,-1 1 1,0-1-1,6-8 0,-4 6 1,22-17 28,52-34 0,-48 35-20,0 0-6,3-3 8,2 1 0,57-27 0,242-116-47,-246 121 55,123-43 0,-12 6-4,-178 76-15,-1 0-1,1 2 1,0 1-1,1 1 1,-1 0-1,45 3 1,-21-1 30,8-4 5,70-15-1,-77 11-18,0 2 0,61-1 0,29 8 2,18 3 37,0-7 0,198-31 0,-107 10 139,-107 14-77,178-6 68,-198 11-172,-63 4 0,68-11-1,-76 5-21,0-3-40,1 3 0,1 2 1,-1 3-1,92 4 0,50 6 54,-162-7-5,-28 0-1,0 0-1,0 0 1,0-1 0,0 1 0,0-1-1,0 1 1,0-1 0,0 0 0,0 1-1,0-1 1,0 0 0,0 0 0,-1-1-1,1 1 1,0 0 0,-1-1 0,1 1-1,-1-1 1,0 1 0,1-1 0,-1 1-1,0-1 1,0 0 0,0 0-1,2-3 1,1-6-33,-1 1 1,0-1-1,3-21 0,3-7-36,-5 25 55,1 0 1,1 1-1,0-1 1,1 1-1,0 0 1,1 1-1,0 0 1,1 0 0,0 1-1,1 0 1,1 0-1,-1 1 1,21-14-1,-25 20 3,0-1-1,0 0 0,-1-1 1,0 1-1,9-12 0,-12 13-4,1 0 0,-1 0 0,1 0 0,0 1 0,0-1 0,0 1 0,1 0-1,-1 0 1,1 0 0,0 0 0,0 1 0,0-1 0,0 1 0,0 0 0,0 0-1,1 1 1,7-3 0,-11 46-297,3 99-528,-7-135 826,1-1 1,-1 1-1,0-1 0,0 0 0,0 0 0,-1 0 0,0-1 0,0 1 0,0-1 0,0 0 0,-7 5 1,4-2 0,-8 6 14,-1 0 0,-1-1 0,0-1 0,0-1 0,-1 0 1,-22 8-1,-121 39-6,107-40 7,-100 29-57,89-29 7,1 3 0,1 2 1,1 3-1,-75 42 0,-80 51 94,64-38 90,94-44 35,32-19 3,-48 23 0,-189 93 256,235-120-391,-2-1 0,1-1 0,-2-2 0,1-1 0,-51 5 0,63-11-14,0-1-1,0-1 1,1 0 0,-1-2 0,1 0 0,-1-1-1,1-1 1,0-1 0,0 0 0,0-1-1,-19-10 1,4-9-101,30 22 83,0 1 0,1-1-1,-1 1 1,0-1 0,-1 1 0,1 0 0,0 0 0,-1 0 0,1 1 0,-1-1 0,0 1-1,1 0 1,-1 0 0,0 0 0,0 1 0,-4-1 0,-190 14 23,66 1 20,78-6-7,-66 0 1,109-7-41,1 0 0,0 0 1,1 1-1,-1 1 0,-9 3 1,14-5 0,0 1 0,0 0-1,0 0 1,1 0 0,-1 1 0,1-1 0,0 1 0,-1 0 0,1 0 0,1 1 0,-8 6 0,9-3 16,1 0 1,-1 0-1,1 1 1,0-1-1,1 0 0,-1 0 1,1 0-1,1 1 1,1 9-1,0 12 38,-20 148 522,17-175-571,1 0 0,0 0 0,0-1 1,0 1-1,0 0 0,0 0 0,0 0 0,1 0 1,-1 0-1,1 0 0,-1 0 0,1 0 1,0-1-1,0 1 0,0 0 0,0 0 1,0-1-1,0 1 0,0-1 0,0 1 0,3 2 1,0-3-11,0 1 1,0-1 0,0 0-1,0 0 1,-1-1 0,2 1 0,-1-1-1,0 0 1,7 0 0,16-2 70,49-8 1,-49 6-47,48-3 1,-39 7-11,-1-3 0,66-11-1,-74 11 2,1 0 0,-1 2-1,44 4 1,-5-1-3,45-2 71,-109-1-91,1-1-1,0 0 0,-1 0 0,0 0 1,1 0-1,-1 0 0,0 0 0,0-1 1,0 1-1,0-1 0,2-4 0,0 1 23,47-58 9,19-29-86,-62 82 2,1 0 1,1 0-1,-1 1 0,1 1 0,1 0 0,0 0 0,15-8 0,91-49-182,-101 58 176,232-110-47,-55 22-657,-83 46 756,-68 30 13,1 1 1,44-13-1,-58 22 14,0-1 0,33-18 0,-31 13-1,46-15 0,-19 12 6,0-3 0,-1-2 0,-2-2-1,68-43 1,-72 38 62,-27 17-470,-2-1 1,23-17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08.38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3721 508 7043,'0'0'9762,"-10"0"-8641,-33-2-6,0-1 0,0-3 0,-57-15 1,-137-47 462,50 12-251,-62-3 166,117 31-990,-218-77 0,263 71-466,-3 4 0,0 5 0,-1 3 0,-1 4 0,-1 4 0,-172-3 0,-802 17 113,1054 1-162,0 0 0,0 1 0,1 0 0,-1 1 0,1 0 1,0 1-1,0 1 0,0 0 0,0 0 0,-10 8 0,-15 10 4,-52 45-1,67-51 15,15-10-13,0 0 1,0 0-1,1 0 0,0 1 0,0 0 0,0 0 1,1 0-1,0 1 0,1 0 0,-5 15 0,-2 10-38,-10 57-1,8-28 79,12-60-33,-11 46-40,1 0 0,2 1 0,-2 75 0,11-120 35,1-1 0,-1 0 0,1 1 0,0-1 0,1 0 0,-1 0 0,1 0 0,0 0 0,0 0 0,0 0 0,0-1 0,1 1 0,-1-1 0,6 6 0,51 43-73,-33-30 87,114 120-11,16 14 1,-137-142-8,0 0 0,2-1-1,-1 0 1,43 17 0,98 26 83,-51-19 87,-75-24-97,70 27 73,3-4 0,140 27 0,155 33 266,-260-58-157,-83-24-184,0-4 0,1-1 0,121-1 0,542-19 442,-353 29 338,0 0-817,-356-19-22,1-1-1,-1 0 1,0-1-1,0-1 1,0 0-1,0-2 1,-1 1-1,0-1 1,17-11-1,-8 4 7,-1-1-1,0-2 0,-1 0 0,29-30 1,-41 36-2,-1 0 0,0-1 0,-1 0 0,0 0 0,-1-1 0,0 0 0,-1 0 0,0 0 0,-1-1 0,0 1 0,3-26 0,-4 13 28,-1-1 0,-1 0 1,-1 0-1,-1 0 0,-5-29 1,1 33-22,-1 1 0,0 0 1,-2 0-1,0 0 0,-1 1 1,-21-33-1,-82-107 37,103 148-47,-20-27 4,-46-58 62,65 86-56,0 1-1,0 0 1,-1 1-1,0 0 1,-1 1-1,-15-9 1,1 5 40,20 10-493,0-1 1,0 0-1,0 0 0,0-1 1,0 1-1,1-1 1,-10-9-1,-4-6-3357,-5-3-3370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15.24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941 2083 8244,'0'0'7961,"17"9"-6969,60 29-319,-73-36-576,0-1 0,1 1 0,-1-1 0,1 0 0,0 0 0,-1 0 0,1-1 0,-1 0 0,1 0 1,0 0-1,0 0 0,-1-1 0,1 0 0,-1 0 0,1 0 0,5-3 0,0 0 160,-1-1-1,1-1 0,-1 0 0,16-13 1,-6 3 12,0 3-76,24-18 258,67-63 0,-99 83-403,-1 0 1,0-1-1,0 0 1,-1-1-1,-1 0 0,0 0 1,-1 0-1,-1-1 1,0 0-1,8-27 0,-6-9 143,-2 0 0,-2 0 0,-3-58-1,-1 90-160,-2-8 84,-2-1 0,0 1 0,-1 0 0,-16-44-1,-9-45 457,21 67-356,-2 0 0,-3 0 0,-1 2 0,-2-1 0,-3 2 1,-1 1-1,-41-63 0,8 25 121,-3 3 1,-3 3-1,-83-82 1,67 80-143,29 28-144,-2 1-1,-2 3 0,-107-74 0,147 114-34,-1 1-1,1 1 0,-1 0 1,0 0-1,0 1 0,0 1 0,-1 0 1,1 0-1,0 1 0,-1 1 0,1 0 1,-15 3-1,-22 3 54,-78 21-1,116-25-46,-9 3-23,2-1 16,0 0 0,-26 12 0,40-14-23,-1 0 1,1 0-1,0 0 0,0 1 1,0 0-1,0 0 0,0 0 1,1 0-1,-1 1 0,1-1 0,0 1 1,0 0-1,0 0 0,-3 7 1,-2 9 11,0 1 0,2 0 0,1 0 0,0 0 0,-3 40 1,4 115 24,5-127-43,0-29 23,2-1 1,1 1 0,0-1 0,1 0 0,1 0 0,1-1 0,18 35 0,12 32 17,28 134 56,-43-134 51,58 141-1,100 136 1048,-152-314-990,2-2 0,3-2 0,1-1 0,2-1 0,56 49 0,-50-53-128,82 67-20,-107-92-66,2 0 1,-1-1-1,2-1 1,0-1-1,22 8 1,-36-16-57,0-1 0,0 1 0,0-1 0,0 0 1,0-1-1,0 1 0,0-1 0,0 0 0,0-1 1,0 1-1,0-1 0,0-1 0,0 1 1,0-1-1,0 0 0,0 0 0,6-4 0,-1 0-626,-1-1 0,1-1-1,-1 0 1,-1 0 0,1-1 0,-1 0-1,8-11 1,13-19-5920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3:06.34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9236,'0'0'0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3:12.75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3858 1690 5186,'0'0'8009,"2"16"-2958,0 15-1626,1 25-1957,2 0-1,14 62 1,-8-63-1116,-3 0 0,1 64 0,-6-41-70,4-1 0,23 108-1,-13-111-179,-8-42-14,6 57 0,-2 5 9,-6-58-42,2 70 1,2 122 4,0 2-8,-26 118 2,12-288-55,0 107-7,4-102 24,-3-2 0,-17 114 0,11-127 11,3 1 0,1 66-1,0-2 39,-8 230 188,11-309-245,-3-1 0,-9 42 0,6-42 0,2 1 0,-1 44 0,3-18 24,-18 107 1,5-67-79,12-49 45,5 97-1,2-52 2,-6 18-3,6 125 33,-2-233-30,20 311-3,-21 244-24,-3-545 38,0-1 0,-1 0-1,-1 0 1,-1 0-1,0-1 1,-1 0 0,0 0-1,-15 20 1,4-1-29,-18 29 34,-3-2 0,-2-2 0,-3-1 0,-2-2 0,-103 95 0,116-123-50,-1-1 0,-1-2 0,-1-1 0,-2-2 0,0-2 0,-1-1 1,-1-2-1,-1-2 0,-67 18 0,84-29 20,1-1-1,-1-1 1,1-2-1,-1 0 1,0-1-1,1-1 1,-1-2 0,1 0-1,-24-7 1,-28-11 63,-102-42 0,52 16 26,28 13-23,-103-53-1,155 64-59,1-2 1,1-3-1,2-1 0,-50-44 0,-248-249 117,30-31-12,-151-241 9,396 502-126,4-3 0,4-2 0,-68-163-1,-90-328-77,172 464 93,8 12-26,5-1 1,-15-126-1,-6-235-66,33 240-198,13-246 0,11 421 280,2 0 1,25-86-1,-20 95 2,-2-1 0,-2 0 0,5-97 0,-26-69-240,0 1-366,18 25 391,-4-106 69,-7 268 67,-1 0 0,-14-47 0,11 51-78,2-1 0,0 0 1,-3-43-1,8 38 60,1 1 1,1-1-1,2 0 0,1 1 0,1 0 1,2 0-1,13-39 0,20-44 69,44-110-42,-69 191-83,1 2 0,1 0-1,1 1 1,43-52 0,11 8 127,4 2 1,2 4-1,3 3 0,3 4 1,132-71-1,-57 47 22,3 6 0,190-62 0,-274 116 35,1 3-1,0 3 0,1 4 1,1 3-1,147 0 0,-116 10 17,249 9-86,-305-4 61,0 4 1,0 1 0,-1 4-1,71 24 1,-66-10 70,-1 3 1,-2 3 0,105 78-1,-108-72-58,-18-14 73,-2 2 0,-1 1 1,-1 2-1,-2 1 0,-1 1 1,41 60-1,-46-56 103,45 72 340,-62-95-480,-1-1 0,-1 1 1,0 1-1,-1-1 1,0 1-1,-1 0 1,1 14-1,-1-2-12,2 0 0,1-1-1,1 0 1,1-1 0,15 33 0,-8-13 54,-1 1 0,-2 1 0,-2-1 1,-3 2-1,-1-1 0,-2 1 0,-2 0 0,-10 92 1,9-7-57,1-97-27,-2-1 0,0 0 0,-7 35 0,-34 99 391,33-149 150,-5-21-797,-17-29-1577,22 21 1090,-27-29-3105,-13-7-3089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3:15.71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12 21 9396,'0'0'10672,"-2"-6"-9320,-4-9-516,3 16 106,2 34 461,2-14-1310,3 106 1616,33 205 0,52 127-366,-41-232-1163,-43-180 223,-5-46-195,-3-3-85,-6-3-139,0-1-1,1-1 1,-1 0 0,1 0 0,-9-11 0,8 9-14,0 0 0,-1 0 0,-16-11 0,26 20 31,0 0-1,0 0 0,0 0 1,-1 0-1,1 0 0,0 0 1,0-1-1,0 1 0,0 0 1,-1 0-1,1 0 0,0 0 1,0 0-1,0 0 0,0 0 0,-1 0 1,1 0-1,0 0 0,0 0 1,0 0-1,0 0 0,0 0 1,-1 1-1,1-1 0,0 0 1,0 0-1,0 0 0,0 0 0,-1 0 1,1 0-1,0 0 0,0 0 1,0 0-1,0 1 0,0-1 1,0 0-1,0 0 0,-1 0 1,1 0-1,0 0 0,0 1 1,0-1-1,0 0 0,0 0 0,0 0 1,0 0-1,0 1 0,0-1 1,0 0-1,0 0 0,-1 16 37,6 15 36,-3-22-57,1 0 0,1 0 0,-1-1 0,1 0 0,1 0-1,0 0 1,0 0 0,0 0 0,13 11 0,-16-16-13,0-2-1,0 1 1,0 0-1,0 0 1,0-1-1,1 1 1,-1-1-1,0 0 0,1 0 1,-1 0-1,1 0 1,0 0-1,-1 0 1,1-1-1,0 1 1,0-1-1,-1 0 1,1 1-1,0-2 1,0 1-1,-1 0 1,1 0-1,0-1 1,-1 1-1,1-1 1,0 0-1,-1 0 1,1 0-1,-1 0 1,1-1-1,-1 1 0,0-1 1,1 1-1,-1-1 1,0 0-1,0 1 1,2-4-1,97-92-773,-94 93-334,-1 0-1462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3:16.24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16215,'0'0'4365,"3"23"-1534,52 246 2304,-8-86-3709,23 196 0,-69-372-912,2 5-3235,6-29-1221,20-71-4905,-12 29 529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3:16.60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14182,'0'0'6846,"7"25"-4570,0-3-1817,9 31 897,12 72 1,10 201 2391,-13-94-3414,-14-138-2583,-9-91 1529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3:54.94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286 3729 80,'0'0'872,"0"-4"-834,-4-76 13336,2 85-8515,-5 20-2214,-2 33-2794,9 52 1259,-25 181 0,-17-74-363,32-178-699,-1-1-1,-3 0 0,-26 52 0,24-54 17,1 0-1,1 1 0,2 0 0,2 1 1,2 0-1,-5 46 0,5-30 55,-4 24 63,-1 109 0,13 121 607,1-291-765,1-1 1,1 1-1,1-1 1,0 0 0,1 0-1,0-1 1,11 21 0,10 31 13,-16-36-15,1 0 0,1-1 0,1-1 0,2 0-1,1-1 1,1-1 0,2 0 0,0-1 0,2-1 0,0-1 0,2-1-1,1-1 1,0-2 0,2 0 0,50 30 0,6-6 6,152 58 0,-192-87-56,0-3-1,1-1 1,1-2-1,0-2 1,80 2-1,-65-9 25,-1-1 1,1-4-1,-1-2 0,74-18 0,-75 9-39,0-2 1,-1-3-1,-1-2 0,-1-3 0,-1-2 0,-1-2 0,-2-3 0,-2-2 0,-1-1 0,72-73 0,-89 77 31,460-522-170,-429 473 72,-3-2 1,-4-3 0,-4-2-1,-4-3 1,45-123-1,-33 44-54,91-235 200,-121 330-21,-4-2 0,27-138 0,-5 14 1,-32 151 0,91-362 66,-80 289 9,13-174 1,-3-301-31,-6 363 31,-15 149-18,4-137 0,-5-112 206,-7 284-202,2 1 0,2 0 0,2 0 0,30-74 0,-27 79-26,-1-2 0,-3 1 0,-2-1 0,4-49 1,-6 36 152,27-103 1,14 29 88,-26 77 38,18-72 0,-26 66 1258,-31 67-12491,-13 8 272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3:56.24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47 0 10309,'0'0'8585,"-5"18"-7366,-3 27-664,1 1 1,-1 75-1,9 117 1016,1-135-891,29 326 726,-1-83-854,-29-331-483,1 11 385,-4-22-205,-5-12-69,-67-140-1241,72 146 1064,1 8 1,4 15 39,16 29 271,2 0-1,2-2 1,31 48-1,-53-94-288,-1-1-1,1 0 1,0 0-1,0 1 1,0-1-1,0 0 1,0 0-1,0 0 1,0 0-1,0 0 1,0 0-1,1 0 1,-1 0-1,0-1 1,3 2-1,-4-2-13,1 0 0,0 0 0,-1 0 0,1 0-1,0 0 1,-1 0 0,1 0 0,0 0 0,-1-1 0,1 1 0,0 0 0,-1 0-1,1-1 1,-1 1 0,1 0 0,-1-1 0,1 1 0,0-1 0,-1 1-1,1 0 1,-1-1 0,0 1 0,1-1 0,0 0 0,2-5 30,1-1-1,-1 1 1,0-1 0,0 0 0,1-8-1,2-1-30,11-31-133,21-51-1359,-33 88 498,0 0-1,1 0 1,-1 1 0,2 0 0,-1 0 0,15-14-1,-1 7-5239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57.79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267 0 9700,'0'0'14855,"-7"115"-13174,-4-60-208,0-1-385,0-5-351,0-2-209,-4-5-416,4-7 80,-7-6-192,3-13-256,1-4-849,-1-12-928,0 0-1024,-6-15-2482,2-19-3073</inkml:trace>
  <inkml:trace contextRef="#ctx0" brushRef="#br0" timeOffset="1">0 44 12086,'0'0'15142,"113"137"-14021,-65-86-417,0 0-207,-4-6-241,-1-4-208,-6-3-48,-15-6-256,0-6-1137,-15-5-976,4-12-1793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3:56.59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16231,'0'0'6369,"3"28"-4352,60 317 2008,-62-342-4018,76 318 1263,-60-230-1413,10 140-1,-22-205-2520,5-56-2267,3-42-2481,-2-30-4636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3:56.94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20906,'0'0'2033,"0"109"-1121,7-22 1393,8 14-1104,0 10-977,3 13-112,-3 14-112,-5 18-1185,-10 11-2096,-3 14-9573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4:05.00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2299 4098,'1'-2'12601,"3"-4"-8609,18-30-2065,16-23-270,-1-3 0,53-128 0,10-78-606,-67 184-779,2 1 0,84-140 0,-2 17-109,-97 167-128,23-59 1,11-23 16,-44 98-46,0 0 1,-1 0 0,-1-2-1,-1 1 1,5-42 0,-7 47-5,1 1 1,0 0 0,2 1-1,0 0 1,0 0-1,22-30 1,-19 31-3,0-1 1,-2 0-1,0 0 1,-1-1-1,0-1 1,6-23-1,-4-6 18,2 1 0,28-71-1,-20 52 45,-13 56-56,-7 9-3,1 0-1,0 0 1,-1 0-1,1 0 1,0 0-1,-1 0 0,1 0 1,-1-1-1,1 1 1,-1 0-1,0 0 1,0 0-1,1 0 1,-1-1-1,0 1 0,0 0 1,0-2-1,0 3-34,0 2-12,0-1 43,1 1-1,-1-1 1,0 1-1,0-1 1,-1 1-1,1-1 0,0 1 1,0-1-1,-1 1 1,1-1-1,-1 1 1,0 1-1,-11 13 27,-1 0-1,-1-1 0,0-1 1,-1 0-1,0-1 0,-1-1 1,-28 17-1,-28 11 3,67-37-38,5-2-34,12-24-358,107-95 492,-31 35-42,-88 83-36,0 0 0,0 0-1,0 0 1,1 0 0,-1 0 0,0 0 0,0 0-1,1 0 1,-1 0 0,0 0 0,0 0 0,1 0-1,-1 0 1,0 0 0,0 0 0,0 0 0,1 0 0,-1 1-1,0-1 1,0 0 0,1 0 0,-1 0 0,0 0-1,0 0 1,0 0 0,0 1 0,1-1 0,-1 0-1,0 0 1,0 0 0,0 1 0,0-1 0,0 0 0,0 0-1,1 0 1,-1 1 0,0-1 0,0 0 0,0 0-1,0 1 1,0-1 0,0 0 0,0 0 0,0 0-1,0 1 1,0-1 0,0 0 0,0 1 0,6 26 209,5 45-168,-9-49 32,4 14 28,-1-10-46,2 48 1,-5-65-118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4:06.33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286 1 10213,'0'0'12848,"-19"9"-11687,-62 33-35,77-38-999,0-1-1,0 1 1,1 0 0,-1 0 0,1 0 0,0 0 0,0 1 0,0-1 0,1 1 0,0 0 0,0 0 0,0-1 0,0 1 0,1 1 0,0-1 0,0 0 0,0 0 0,0 0 0,1 1 0,0-1-1,0 0 1,0 0 0,3 10 0,-3 3 175,0-11-221,1-1 0,-1 0-1,1 0 1,0 0 0,0 0 0,1 0 0,-1 0 0,1 0 0,1 0 0,-1-1 0,1 1 0,0-1-1,0 0 1,8 10 0,-5-9-47,0-1 0,0 0 0,0 0 0,1 0 0,-1-1 1,1 1-1,1-2 0,-1 1 0,0-1 0,1 0 0,9 2 0,3-2-4,1 0 1,37 0-1,-18-4-152,-32 0-59,-11 1-109,-271-2 28,137 4 1261,137-2-781,0 10 348,2 1-479,0 0-1,1-1 1,1 1 0,-1-1-1,2 0 1,-1 0 0,2 0-1,-1 0 1,8 9 0,12 25 135,136 306 119,-160-350-378,-1 1 1,0-1-1,1 0 0,-1 1 0,0-1 1,0 0-1,1 1 0,-1-1 0,0 0 1,0 1-1,0-1 0,1 1 0,-1-1 1,0 0-1,0 1 0,0-1 0,0 1 1,0-1-1,0 1 0,0-1 0,0 0 1,0 1-1,0-1 0,0 1 0,0-1 1,0 0-1,0 1 0,0-1 0,0 1 1,-1-1-1,1 0 0,0 1 0,0-1 1,0 1-1,-1-1 0,1 0 0,0 1 1,-1-1-1,1 0 0,0 0 0,0 1 1,-1-1-1,1 0 0,-1 0 0,1 1 1,0-1-1,-1 0 0,1 0 0,0 0 1,-1 0-1,0 1 0,-24-6-5042,15 3 2395,-38-8-8243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4:16.97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1882 4402,'-1'-3'21098,"4"-15"-20938,46-54 868,-16 25-708,29-56-1,213-359 319,-220 379-601,-14 23 46,46-89 0,21-58 45,17-45-4,-62 114-67,-28 53 61,-26 59-45,2 0 1,25-46 0,-35 71 628,-5 2-670,0 0 0,0 1 0,1-1 0,-1 1 1,1 0-1,-1 0 0,1 0 0,-5 4 1,-7 3-22,-275 129 104,312-138-490,24-13 408,-15-6-14,0-2 0,-2-2 0,0 0 0,-2-2 0,37-42 0,-32 34-18,-26 26 4,11-5 102,-17 12-14,11 46 305,-3 196 103,-8-177-421,0-65-160,0-2-2275,0 0 1672,0 1 0,0 0 1,0-1-1,0 1 0,0-1 0,-1 1 0,1 0 0,0-1 1,-1 1-1,1 0 0,-1 0 0,1-1 0,-1 1 0,0 0 1,-1-2-1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4:17.91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339 31 5939,'0'0'11141,"-2"-6"-9084,2 5-1975,0-1 0,0 1 1,-1 0-1,1 0 1,0 0-1,-1 0 0,1 0 1,0 0-1,-1 0 0,1 0 1,-1 0-1,0 0 0,1 0 1,-1 0-1,0 1 0,1-1 1,-1 0-1,0 0 0,0 1 1,0-1-1,0 0 1,0 1-1,0-1 0,0 1 1,0-1-1,0 1 0,0 0 1,0-1-1,0 1 0,0 0 1,0 0-1,0-1 0,0 1 1,0 0-1,0 0 0,0 0 1,-2 1-1,-1 1 136,-1 0-1,1 0 1,0 0-1,-1 1 0,1 0 1,1 0-1,-1 0 1,0 0-1,-5 7 1,0 1 8,0 0 1,1 1 0,0 1 0,1-1 0,1 1 0,0 0 0,0 1 0,1-1 0,1 1 0,0 0-1,1 0 1,1 0 0,0 1 0,1-1 0,0 1 0,1-1 0,1 1 0,0-1 0,1 0-1,5 17 1,-6-25-201,1-1 0,0 1 0,0-1 0,1 0 0,-1 1 0,1-1 0,0 0 0,1-1-1,-1 1 1,1-1 0,0 1 0,0-1 0,1 0 0,-1 0 0,1-1 0,-1 0 0,1 1-1,6 1 1,-1 0-134,0-1-1,0-1 1,1 1-1,-1-2 0,1 0 1,0 0-1,-1-1 0,19 0 1,-28-1-274,-21-1-511,-22-4 969,1 2 1,-1 1 0,-82 8-1,118-5 3,1 0-1,-1 0 1,1 1-1,0 0 0,0 0 1,-1 0-1,1 0 0,1 1 1,-1 0-1,0 0 1,1 0-1,-1 1 0,1-1 1,0 1-1,0 0 0,1 0 1,-1 1-1,1-1 1,0 1-1,-3 5 0,4-5-25,1-1 0,-1 0 0,1 0 0,0 1 0,1-1-1,-1 0 1,1 1 0,0-1 0,0 0 0,0 1 0,1-1 0,0 1-1,-1-1 1,1 0 0,1 0 0,-1 1 0,1-1 0,-1 0-1,1 0 1,1-1 0,-1 1 0,0 0 0,1-1 0,0 1 0,5 4-1,39 40 95,-35-39-312,-1 2 0,0-1-1,-1 1 1,0 1 0,-1 0 0,0 0 0,-1 1 0,-1 0 0,10 21 0,-17-33-143,1 5-779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4:23.60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55 6019,'0'0'19294,"19"-1"-17899,15-2-622,-1-2 1,34-9-1,-37 6-614,-1 2 0,1 2 0,39-2 0,23 6 0,207-8 133,-305 11-285,1 0-1,0 0 0,1 0 1,-1 0-1,0 1 1,1 0-1,-7 7 0,-55 56 76,13-13-44,-262 259 5,301-300-32,-2 0 1,-25 17 0,40-29-7,-4 2 91,0-17-7777,-1-8 2102,-1-5-2774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4:24.76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115 1 5186,'0'0'9026,"0"15"-2049,-5 63-5454,-2-43-949,-2 0 0,-1 0 1,-2-1-1,-1 0 1,-2-1-1,-28 47 0,109-76 875,413-19-355,-478 15-1025,-4-12-6992,-11 1-147,-10 0-7865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4:26.67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1262 34 176,'0'0'4381,"0"-5"-3138,-7-22 10010,-27 25-8998,-4 4-776,-72 13 1,67-7-787,-47 1 0,-195 3 737,250-13-1412,28 0 4,-1 1 0,0 0 0,0 0 1,1 1-1,-1-1 0,0 2 0,-12 3 0,19-4-3,1-1 93,-5 1-116,0 0 0,0 0 0,0 0 0,0 0 1,0 1-1,1 0 0,-1 0 0,1 0 0,-1 1 0,1-1 0,0 1 0,-6 5 0,-49 46-2,42-37-4,-52 51 26,-3-4-1,-2-3 0,-96 60 1,153-107-12,31-14 5,45-16 17,-51 14-20,38-10 9,1 3-1,0 1 1,58-1 0,148 8-7,-128 3-16,-93-2-2,-10 1 14,-1-1-1,0-1 1,0-1-1,24-5 1,-45 7-47,1 0 0,-1 0 0,0 0 1,0 0-1,0 0 0,1-1 0,-1 1 1,0 0-1,0 0 0,1 0 0,-1 0 1,0 0-1,0 0 0,0 0 0,1 0 1,-1 0-1,0-1 0,0 1 0,0 0 1,0 0-1,1 0 0,-1 0 0,0-1 1,0 1-1,0 0 0,0 0 0,0 0 1,0-1-1,1 1 0,-1 0 0,0 0 1,0 0-1,0-1 0,0 1 0,0 0 1,0 0-1,0-1 0,0 1 0,0 0 1,0 0-1,0 0 0,0-1 1,0 1-1,-9-10-1839,-14-4-2498,-6-1-2188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4:28.6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1031 39 2161,'0'0'11266,"-19"-17"-8011,-11 10-2649,0 2 0,0 1 0,-1 1-1,-36 2 1,36 0-230,-69 1 449,-154 19 1,176-12-308,64 13-230,-41 36-187,-3-3 0,-1-2 1,-79 50-1,134-98-53,-14 5 144,17-8-112,-12 24-146,23-20 165,1-1 1,0 0 0,0-1-1,0 0 1,1-1 0,-1 0-1,0-1 1,0 0 0,13-2-1,38 2-4,176 37 112,-128-16-139,-70-17-41,1-2 0,-1-1-1,1-3 1,-1-1 0,0-1 0,48-13 0,-46 10-21,38 3-24,-79 4 82,-14 7-3821,-14 8-1224,-13 6-3919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58.17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289 0 13750,'0'0'9221,"6"20"-7946,3 8-1043,-3 0 1,0 0 0,-2 0-1,2 39 1,-6-61-225,-1-1 1,1 0-1,-1 1 1,0-1-1,-1 0 0,0 1 1,1-1-1,-1 0 1,-1 0-1,1 0 1,-1-1-1,0 1 0,0 0 1,0-1-1,-1 0 1,1 0-1,-1 0 0,0 0 1,0-1-1,-1 1 1,1-1-1,-1 0 0,0-1 1,1 1-1,-1-1 1,0 0-1,-10 3 1,8-2-8,-1-1 0,1-1 0,-1 1 1,0-1-1,1 0 0,-1-1 1,0 0-1,1 0 0,-1-1 0,0 0 1,1 0-1,-1-1 0,0 0 1,1 0-1,0-1 0,0 0 1,0 0-1,0 0 0,-9-7 0,6 2 438,-1-1-1,1 0 1,1-1-1,0 0 1,-16-22 1029,28 35-676,38 55 312,15 18-678,-4 2 0,58 116 1,-107-187-1011,27 66 1534,-20-40-2952,-5-10-2914,-4-1-4204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4:34.18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234 2153 2561,'2'-1'19225,"8"-9"-18275,7-41 320,0 4-696,-3-1-1,-1 0 1,-2-1-1,4-57 1,-9-44 191,13-139 44,-13 218-663,-6-118 1,-2 80-83,0 87-42,-1-1 0,0 0 0,-2 1 0,-12-38 0,8 34 17,2 0 0,-6-48 0,9 34-1,-1 1 0,-2 0-1,-1 1 1,-2-1 0,-19-43 0,16 56 13,-29-42 0,26 45-12,2 0 0,-13-29-1,15 29-25,9 18-11,0-1 0,1 0-1,-1 1 1,1-1-1,0 0 1,-1-9-1,-6-11 6,0-10 3,4 15-166,4 21 144,0 0 0,1 1 0,-1-1 0,1 0-1,-1 0 1,1 1 0,-1-1 0,1 0 0,-1 1 0,1-1-1,0 0 1,-1 1 0,1-1 0,-1 1 0,1-1 0,0 1-1,-1-1 1,1 1 0,0-1 0,0 1 0,-1-1-1,1 1 1,0-1 0,0 1 0,0-1 0,0 1 0,0 0-1,0-1 1,0 1 0,0-1 0,0 1 0,0-1 0,0 1-1,0 0 1,0-1 0,0 1 0,-6 40 34,4-16 20,-2-1 1,0-1-1,-2 1 0,-1-1 0,0 1 0,-18 34 0,25-58-43,0 0-1,0 0 1,0 0-1,0 0 0,0 0 1,0 0-1,0 0 1,0 0-1,-1 0 1,1 0-1,0-1 0,0 1 1,0 0-1,0 0 1,0 0-1,0 0 1,0 0-1,0 0 0,0 0 1,0 0-1,0 0 1,0 0-1,-1 0 0,1 0 1,0 0-1,0 0 1,0 0-1,0 0 1,0 0-1,0 0 0,0 0 1,0 0-1,0 0 1,-1 0-1,1 0 0,0 0 1,0 0-1,0 0 1,0 0-1,0 0 1,0 0-1,0 0 0,0 0 1,-1 0-1,4-21-156,8-28-87,2 2 329,-2 0 1,-2 0 0,6-84-1,12 178 36,-10-15-94,2 4 56,1-2-1,1 0 0,2-1 0,28 31 1,-36-44-823,-8 4-4374,-6-6-587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4:35.24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334 37 6979,'0'0'8714,"7"-6"-7677,22-18-18,-21 18 2973,-12 6-2968,-13 0-551,-3-1 63,-1 2 0,1 0 0,-1 1 0,-30 7 0,46-8-445,0 1 0,1-1 0,-1 1 0,1-1 0,0 2 0,0-1 0,0 0 0,0 1 0,0-1 0,0 1 0,0 0 0,1 1 0,0-1 0,-1 1 1,1-1-1,1 1 0,-1 0 0,0 0 0,1 0 0,0 0 0,0 1 0,0-1 0,1 0 0,-1 1 0,1 0 0,-1 5 0,1 4-28,1 0 1,1 0-1,0-1 1,0 1-1,2 0 1,0 0-1,0-1 1,1 1-1,1-1 1,0 0-1,1 0 1,0-1-1,1 0 1,0 0-1,15 18 1,-8-12-62,1 0 1,1-1-1,1 0 0,0-2 1,1 0-1,0-1 1,1-1-1,39 21 0,-36-28-242,-22-6 228,0 0 1,0 0-1,1 0 0,-1-1 1,0 1-1,0 0 0,0 0 0,0 0 1,1 0-1,-1-1 0,0 1 1,0 0-1,0 0 0,0 0 1,0-1-1,0 1 0,0 0 0,1 0 1,-1-1-1,0 1 0,0 0 1,0 0-1,0 0 0,0-1 0,0 1 1,0 0-1,0 0 0,0-1 1,0 1-1,0 0 0,-1 0 1,1-1-1,0 1 0,0 0 0,0 0 1,0 0-1,0-1 0,0 1 1,0 0-1,-1 0 0,1 0 0,0-1 1,-28-31-209,11 17 266,-1 1 0,-1 1 1,0 1-1,0 1 0,-1 0 0,-1 1 0,0 2 0,0 0 0,-1 1 0,0 1 0,0 1 0,0 1 0,-1 1 0,-44 0 0,65 4-10,0-1 0,0 1 0,0 0 0,1-1 0,-1 1 0,0 0 0,0 0 0,0 0 0,0 0-1,1 0 1,-1 1 0,1-1 0,-1 1 0,1-1 0,-1 1 0,1-1 0,0 1 0,0 0 0,0-1 0,0 1 0,0 0-1,0 0 1,0 0 0,1 0 0,-1 0 0,0 0 0,1 0 0,0 0 0,-1 4 0,-4 65 474,5-68-473,1 9 35,0 1 0,0 0-1,2-1 1,0 0 0,0 1 0,1-1-1,0-1 1,1 1 0,1 0 0,0-1 0,0 0-1,9 10 1,12 14 71,1-1-1,37 33 1,-35-36-98,-2-5-18,-19-19-121,0 1 1,-1 1 0,14 17-1,-22-25-118,1 0-1,-1-1 1,0 1 0,0 0-1,1 0 1,-1 0 0,0-1-1,0 1 1,0 0-1,0 0 1,0 0 0,0-1-1,0 1 1,0 0-1,-1 0 1,1 0 0,0-1-1,0 1 1,-1 0-1,1 0 1,0-1 0,-2 3-1,-13 7-4589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2:55.35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19 19 48,'0'0'3081,"-3"-3"-2806,-13-12-2252,16 18 1158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2:56.35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154 139 1825,'0'0'4437,"0"-16"-3098,0-50-150,0 19 3606,-2 37-2056,-2 11 257,-4 19-1640,-2 87-70,5 143 0,5-180-867,-1 118 351,2 192-161,-1-383-599,-1 1 0,0-1 0,0 0 0,0 1 0,0-1 0,-1 1 0,1 0 0,-1-1 0,-2-2 0,-5-9-8,-12-32-131,-30-94 1,30 75 80,16 59 62,3 15 17,1 17 30,1-26-60,0 15 33,1 0 0,1 0 0,0 0 0,7 21 0,-8-30-17,1 0 1,0 0 0,1 0-1,-1 0 1,1 0-1,1-1 1,-1 1 0,1-1-1,0 0 1,0 0-1,0 0 1,1 0 0,5 4-1,-8-8-8,0-1 0,0 1 0,0-1-1,0 1 1,0-1 0,0 1 0,0-1 0,0 0-1,0 0 1,0 0 0,0 0 0,0-1 0,0 1-1,0 0 1,0-1 0,0 1 0,-1-1 0,1 0-1,0 0 1,0 0 0,0 0 0,-1 0 0,1 0-1,0 0 1,-1 0 0,1-1 0,-1 1 0,3-3-1,38-45 19,-41 48-23,7-10-74,-1-1 0,-1 1 0,1-2 0,-2 1 0,0 0 0,0-1 0,-1 0 0,3-19 0,1-38-2914,-9-1-3863,-5-5-7480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2:57.21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304 0 6339,'0'0'8873,"-1"0"-8848,1 0 0,-1 0-1,0 0 1,1 0-1,-1 0 1,0 0 0,1 0-1,-1 0 1,1 1 0,-1-1-1,0 0 1,1 0-1,-1 1 1,1-1 0,-1 0-1,0 0 1,1 1 0,-1-1-1,1 1 1,-1-1-1,1 1 1,0-1 0,-1 0-1,1 1 1,-1 1 0,-1 5 79,0 0 0,1 1 0,0-1 0,0 1 0,1 0 0,0-1 0,0 1 0,2 11 0,0 8 117,-3-22-183,1 0-1,-1-1 0,0 0 0,0 1 1,-1-1-1,1 1 0,-1-1 1,0 0-1,0 0 0,0 0 0,0 0 1,-1 0-1,0-1 0,0 1 0,0-1 1,0 0-1,0 0 0,-1 0 0,1 0 1,-1 0-1,0-1 0,0 1 0,0-1 1,0 0-1,0-1 0,0 1 0,-8 1 1,7-1 60,-1 0 0,1-1 0,-1 0 1,0 0-1,1 0 0,-1-1 0,0 0 0,0 0 1,1 0-1,-1-1 0,0 0 0,1 0 1,-1 0-1,0-1 0,1 1 0,0-1 0,-1-1 1,1 1-1,0-1 0,0 0 0,-7-5 1,3-1 149,-1-1 0,1 0 1,0 0-1,1-1 1,0 0-1,1 0 1,-8-16-1,18 35-14,31 79 834,42 164-1,-60-194-2890,-1-22-3042,-6-18-2517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3:05.64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10 14150,'0'0'5379,"0"-10"-6131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3:06.00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 11 13030,'0'0'3938,"-11"-3"-7812,11-5-1697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3:22.81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198 1 400,'0'0'7297,"0"17"-7177,0 87-13,0-103-95,0-1-1,0 1 1,0 0 0,0 0 0,0-1 0,0 1 0,-1 0 0,1-1-1,0 1 1,0 0 0,-1 0 0,1-1 0,0 1 0,-1 0 0,1-1 0,-1 1-1,1-1 1,0 1 0,-1-1 0,0 1 0,1-1 0,-1 1 0,1-1 0,-1 1-1,1-1 1,-1 1 0,0-1 0,1 0 0,-1 0 0,-1 1 0,-27-2 414,-29-19-12,31 6-210,15 7 707,0 0 0,-1 1-1,-16-4 1,28 9-642,-2 2 637,3 8-416,3 11-441,1 1-1,1 0 1,11 28 0,9 34-239,-7 26-1533,-9 14-3295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3:20.50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99 0 4290,'0'0'15583,"0"10"-14975,-6 211 1436,1-86-1401,12 150 0,-3-262-583,1 14-23,-7-31 84,-6-17 144,-18-28-286,14 23-72,1 0-1,1-1 1,1-1-1,0 1 1,-7-25-1,17 58 176,-1-10-75,0 0 1,1 0-1,0 0 0,0 0 0,3 10 1,0-6 26,0 1 0,0-1 1,2 0-1,-1 0 1,1 0-1,1-1 0,-1 0 1,12 12-1,-16-20-20,-1 0-1,1 0 1,-1 0 0,1 0-1,0 0 1,0-1 0,-1 1 0,1 0-1,0-1 1,0 1 0,0-1-1,0 0 1,0 0 0,0 0-1,0 0 1,-1 0 0,1 0-1,0 0 1,0 0 0,0-1-1,0 1 1,0-1 0,-1 1 0,1-1-1,0 0 1,0 0 0,-1 0-1,3-1 1,0-1 30,0 0-1,0 0 1,0-1 0,0 1-1,0-1 1,-1 0-1,1 0 1,3-7 0,12-31 183,-16 8-5419,-3 12-2006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3:21.44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274 0 9556,'0'0'5867,"6"20"-4890,22 61-316,-25-72-439,-1 0 0,0-1 0,0 1 0,-1 0 0,0 1 0,0-1 0,-1 0 0,0 0 0,-3 16 1,3-21-128,-1-3-65,0 1 0,1 0 0,-1-1 0,0 1 0,0-1 0,-1 1 1,1-1-1,0 1 0,0-1 0,-1 0 0,1 1 0,0-1 0,-1 0 0,0 0 0,1 0 0,-1 0 0,1 0 1,-1-1-1,0 1 0,0 0 0,1-1 0,-1 1 0,0-1 0,0 0 0,0 0 0,0 0 0,0 1 0,-2-2 1,-64 0 308,59 1-265,-1-2-17,-1 0 0,0-1 1,1 0-1,0 0 0,-1-1 0,1-1 0,1 1 1,-1-2-1,1 1 0,0-1 0,0-1 1,0 0-1,1 0 0,0 0 0,1-1 1,-1 0-1,2-1 0,-1 0 0,1 0 1,0 0-1,-4-11 0,10 15 882,5 10-324,18 27-47,27 50 66,-37-56-736,-1 2-1,-2-1 1,0 2-1,-2-1 1,-1 1 0,-2 0-1,3 37 1,-10-32-3225,-10-5-3583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3:58.52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37 0 23323,'0'0'5090,"110"126"-2977,-63-45-512,1 9-961,-4 10-640,-8 4 0,-17 9 0,-19 11 0,-26 13 0,-47 8-288,-33 5-3698,-29-1-5378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3:22.22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9396,'0'0'3954,"15"116"-2929,-12-56-993,1 10-32,-4 3-1857,0 12-5859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3:24.52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129 3 5907,'0'-2'16020,"-13"319"-13366,0 2-2026,27-81-103,-13-223-454,-4-12 225,-10-20 374,0-3-741,-72-103-73,82 121 136,3 2-35,0 16-125,2 0 184,2-1-1,-1 0 0,2 0 0,0 0 0,1-1 0,0 0 0,1 0 0,17 24 0,-22-36-2,0 1 0,-1-1 0,2 0-1,-1 0 1,0 0 0,0-1-1,0 1 1,1 0 0,-1-1-1,1 1 1,-1-1 0,1 0 0,0 0-1,0 0 1,-1 0 0,1-1-1,0 1 1,0-1 0,0 1-1,0-1 1,0 0 0,-1 0 0,1-1-1,0 1 1,0 0 0,0-1-1,0 0 1,-1 0 0,1 1-1,0-2 1,-1 1 0,1 0 0,4-3-1,7-4 46,0 0 1,-1-1-1,0 0 0,20-19 0,-32 26-155,1 1-1,0-1 0,-1 0 0,1 0 0,-1 0 0,0 0 0,0 0 0,0 0 0,0 0 0,0 0 1,1-5-1,1-14-5264,-3 11-683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3:25.72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346 1 7732,'0'0'11864,"-19"4"-10891,5-2-791,8-1-125,0-1 0,0 1 0,0 0 0,0 1 0,0-1 0,0 1 0,0 1 0,0-1 1,1 1-1,-1 0 0,1 0 0,0 0 0,0 1 0,0 0 0,0 0 0,1 0 0,-1 0 0,1 1 1,-5 7-1,1 4 100,1-1 1,0 2-1,1-1 0,1 0 1,1 1-1,0 0 1,1 0-1,1 1 0,0 20 1,2-31-149,0 0 1,1 0 0,0 0 0,0 0-1,1 0 1,-1 0 0,2 0-1,-1-1 1,1 1 0,0-1-1,4 7 1,-4-9-25,0 0 1,0 0-1,1-1 0,-1 1 0,1-1 1,0 0-1,0 0 0,0 0 0,0-1 0,0 0 1,0 1-1,1-1 0,0-1 0,-1 1 1,1-1-1,0 0 0,8 2 0,-13-3 1,1 0 0,0 0 0,0 1 1,-1-1-1,1 0 0,0 0 0,0 0 0,-1 0 0,1 0 0,0 0 0,0 0 0,-1 0 0,1 0 0,0 0 0,0-1 0,-1 1 0,1 0 0,0 0 0,0-1 0,-1 1 0,1 0 0,0-1 0,-1 1 0,1-1 1,-1 1-1,1-1 0,-1 1 0,1-1 0,-1 0 0,1 1 0,-1-1 0,1 1 0,-1-1 0,1 0 0,-1 1 0,0-1 0,0 0 0,1 0 0,-1 1 0,0-1 0,0 0 0,0 0 0,0 1 0,0-1 0,0 0 1,0-1-1,0-1 25,-1 0 1,1 0 0,-1 0 0,0 0-1,0 0 1,0 1 0,-1-1-1,1 0 1,-1 0 0,1 1 0,-4-4-1,-3-2 72,-1 0 0,0 1 0,0 0-1,0 0 1,-1 1 0,0 0-1,-1 1 1,1 0 0,-1 1-1,0 0 1,0 1 0,0 0 0,0 1-1,-1 0 1,1 0 0,-1 2-1,0-1 1,1 1 0,-14 2 0,23-1-31,-1 0 0,1 0 1,0 0-1,0 0 0,0 0 1,0 1-1,0-1 1,0 1-1,0-1 0,0 1 1,0 0-1,1 0 0,-1 0 1,1 0-1,-1 0 0,1 0 1,0 0-1,0 0 1,0 0-1,0 1 0,0-1 1,0 0-1,1 1 0,-1-1 1,1 5-1,-2 8 70,1 0-1,0 0 1,2 18-1,0-9-85,0-17-45,0 1 0,0-1 0,1 0 0,0 0 0,0 0 0,1 0 0,-1 0 0,1-1 0,1 1 0,0-1 0,0 0 0,0 0 0,5 6 0,-3-4-744,0 0-1,-1 0 1,0 0 0,0 1-1,-1 0 1,4 12-1,-5 13-6756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3:27.11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102 35 1617,'0'0'9399,"0"-4"-7788,0-12-662,-2 2 7103,-1 19-6854,-7 138-8,8 154 0,4-143-798,16 183 51,-19-345-439,-1 0-1,0 0 0,-1 0 1,0 0-1,0 0 0,0 0 1,-1 1-1,-1-1 0,1 1 1,-7-8-1,-13-23-48,18 24 45,5 11 5,0-1 1,0 1-1,-1 0 0,1-1 0,-1 1 0,0 0 0,0 0 0,0 0 1,0 0-1,0 0 0,-1 1 0,1-1 0,-5-2 0,6 4 129,-1 15-93,2-1 1,-1 0-1,2 1 1,1 14-1,-1-23-22,-1-1-1,1 0 0,0 1 0,0-1 1,1 0-1,-1 0 0,1 0 0,0 0 0,0 0 1,0 0-1,0 0 0,1-1 0,0 1 1,0-1-1,0 0 0,4 4 0,-6-6-9,0-1 0,-1 1 0,1 0 0,0-1 0,0 1 0,0-1 0,0 1 0,1-1 0,-1 0 0,0 1 0,0-1 0,0 0 0,0 0 0,0 0 0,0 1 0,0-1 0,0-1-1,1 1 1,-1 0 0,0 0 0,0 0 0,0 0 0,0-1 0,0 1 0,0-1 0,0 1 0,1-1 0,0-1-20,0 0 0,0 0 0,0 1 0,0-1 0,-1-1 0,1 1 0,-1 0 0,1 0 0,-1-1-1,0 1 1,1-3 0,2-5-713,-1-1 0,0 1 0,-1 0 0,2-18-1,-6-8-5037,-10-3-5678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3:28.70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189 1 5026,'0'0'9829,"10"7"-8922,17 16 282,0 2 0,-2 0-1,42 56 1,61 108 544,-124-184-1700,-1 1-1,0-1 1,0 1 0,-1 0-1,1 0 1,-1 0 0,0 0-1,-1 0 1,0 0-1,0 1 1,0-1 0,0 7-1,-1-13-24,-1 1-1,1 0 0,0-1 0,0 1 1,-1-1-1,1 1 0,0-1 0,-1 1 1,1 0-1,-1-1 0,1 1 0,-1-1 1,1 0-1,-1 1 0,1-1 0,-1 1 1,1-1-1,-1 0 0,1 1 0,-1-1 1,0 0-1,1 0 0,-1 1 0,0-1 1,1 0-1,-1 0 0,0 0 0,1 0 1,-1 0-1,-1 0 0,-26 1 69,21-2-70,-4 1-11,-1-1 1,1 0-1,0-1 0,-1-1 1,1 0-1,1 0 0,-1-1 0,0 0 1,1-1-1,0-1 0,-14-8 1,4-1-160,0 0 1,1-2 0,0 0 0,-16-21 0,28 34-20,9 16 142,9 20 144,-9-29-84,-1 0 18,0 0-1,0 0 0,0 1 1,0-1-1,0 0 0,-1 1 0,1-1 1,-1 1-1,0-1 0,0 0 0,0 1 1,-1-1-1,1 1 0,-2 5 1,1-7-1,0 0 0,-1 0 1,1 0-1,0 0 1,-1 0-1,1 0 1,-1 0-1,1-1 0,-1 1 1,0-1-1,0 1 1,0-1-1,0 0 0,0 1 1,0-1-1,-3 1 1,-7 2 77,0-1 1,0-1 0,0 0 0,-1-1-1,1 0 1,-19-1 0,28 0-83,0 0 0,1 0 0,-1-1-1,0 1 1,0-1 0,0 0 0,0 1 0,1-1 0,-1-1 0,0 1 0,1 0 0,-1 0 0,1-1 0,0 0 0,-1 1 0,1-1 0,0 0 0,0 0 0,0 0 0,0-1 0,0 1 0,1 0 0,-1-1 0,1 1-1,-1-1 1,1 1 0,0-1 0,0 0 0,0 1 0,0-1 0,1 0 0,-1 0 0,1 0 0,0 0 0,0-5 0,-1-1-4,1 0 0,1 1 0,0-1 0,0 0 0,0 0 0,1 1 0,1-1 0,-1 1 0,1-1 0,1 1 0,5-10 0,5-3-39,0 2 1,1 0 0,1 0 0,1 1-1,33-26 1,-41 37-544,0 0-1,1 1 1,0 0 0,16-6-1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4:07.86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414 0 4722,'0'0'9348,"-7"20"-8200,-134 353 4199,-36 7-4051,158-341-1309,11-21-49,-1 0 1,-1-1-1,0 0 1,-21 26 0,30-63-6847,16-18 3135,-9 24 1186,9-35-5686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4:08.19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11957,'0'0'6708,"73"133"-4996,-7-26-479,7 18-449,0 4-560,-11 3-224,-7-2-368,-22-12-3506,-18-8-11140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4:18.98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337 0 6419,'0'0'5595,"-3"17"-3939,-19 69 1090,-45 112 0,13-41-1133,-31 66-754,-13 41-627,95-250-277,0 0 138,2-18-4226,1-28 529,0-13-2986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4:19.32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10485,'0'0'8019,"30"109"-6466,14-45-224,14 4-241,1 3 33,6 1-625,-2-6-272,-5-2-224,-10-4 0,-15 2-1296,-19 0-2082,-14-4-5250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2:58.36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62 21 3682,'0'0'8294,"-1"-5"-7307,-4-9-1,2 13 1317,1 35-395,2 137 245,14 491 438,-9-479-2050,-6-190-533,-1 0 0,1 0-1,-1 1 1,0-1 0,-1 1-1,1-1 1,-1 1 0,-5-9-1,-8-17-76,7-2-29,8 28 75,0 0 0,0 0 0,-1 0 0,0 1 0,0-1 0,0 0 0,-4-5 0,3 50 161,5-25-59,0 0-1,1-1 1,1 0-1,0 1 1,1-1-1,0-1 1,12 20-1,9 26 591,-26-58-657,0 0 0,1 1 0,-1-1 0,0 0 0,0 0 0,1 1 0,-1-1 0,0 0 0,0 0 0,1 1 0,-1-1 0,0 0 0,1 0 0,-1 0 0,0 0 0,0 1 0,1-1 0,-1 0 0,1 0 0,-1 0 0,0 0 0,1 0 0,-1 0 0,0 0 0,1 0 0,-1 0 0,0 0 0,1 0 0,-1 0 1,0 0-1,1 0 0,-1 0 0,0-1 0,1 1 0,-1 0 0,0 0 0,1 0 0,-1 0 0,0-1 0,1 1 0,-1 0 0,0 0 0,0-1 0,1 1 0,-1-1 0,14-11 49,2-9-175,0 0 1,-2 0-1,13-25 1,-21 33-1151,0 0 0,-1-1 0,0 1 0,3-19 0,-3-17-7554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4:11.74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 4 11093,'0'0'11307,"0"0"-11278,0 0 0,0 0 1,0 0-1,0-1 0,0 1 1,0 0-1,0 0 0,0 0 1,-1 0-1,1 0 0,0 0 1,0-1-1,0 1 0,0 0 1,0 0-1,0 0 0,0 0 1,0 0-1,-1 0 1,1 0-1,0-1 0,0 1 1,0 0-1,0 0 0,0 0 1,-1 0-1,1 0 0,0 0 1,0 0-1,0 0 0,0 0 1,-1 0-1,1 0 0,0 0 1,0 0-1,0 0 0,0 0 1,-1 0-1,1 0 0,0 0 1,0 0-1,0 0 0,0 0 1,0 0-1,-1 1 1,1-1-1,0 0 0,0 0 1,0 0-1,0 0 0,0 0 1,0 0-1,-1 0 0,1 0 1,0 1-1,0-1 0,0 0 1,0 0-1,0 0 0,0 0 1,0 0-1,0 1 0,0-1 1,0 0-1,0 0 0,1 10 276,1 0 0,0 0 0,0-1-1,1 1 1,1-1 0,0 0-1,0 0 1,1 0 0,0 0 0,0-1-1,1 0 1,11 13 0,-1-2 19,1-1 0,1-1 0,1 0 0,24 16 0,-23-19-252,1-2 0,1-1 1,0 0-1,0-2 0,1-1 1,0 0-1,0-2 0,27 4 1,-31-7-66,0-1 1,0-1-1,0 0 1,0-2-1,1 0 1,-1-1-1,0-1 1,-1-1-1,1-1 1,33-12-1,53-34 7,-54 25-8,1 2 1,77-24-1,-115 44-9,1 0 1,0 1-1,-1 1 0,1 0 0,0 1 0,1 0 0,-1 1 0,0 1 0,0 1 0,0 0 0,-1 1 0,1 0 1,0 1-1,13 6 0,56 32 30,-46-23 30,58 23-1,-83-38-65,1 0 0,-1 0-1,1-2 1,0 0-1,0 0 1,0-1 0,0-1-1,21-2 1,-21 0-125,-1-2 1,0 0 0,0 0-1,0-1 1,14-8-1,-11 5 59,-1 1-1,32-9 1,-28 13 79,-1 0 0,1 1 0,0 1 0,-1 0 0,1 2 1,36 5-1,-18 2 85,1 1 0,45 19 0,-53-17-5,1-2 0,1 0 1,-1-2-1,1-2 0,40 2 0,-54-6-83,0-1-1,-1-1 1,1-1 0,-1-1-1,1 0 1,-1-1-1,0-1 1,0 0-1,0-2 1,-1 0-1,16-9 1,10-11-366,8-4-1672,-15 15-4600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2:59.29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264 1 2257,'0'0'12670,"0"15"-11651,0 157 1638,0-171-2641,0 1 1,-1-1-1,1 1 0,0-1 0,0 1 0,-1-1 1,1 0-1,-1 1 0,1-1 0,-1 0 0,0 1 1,1-1-1,-1 0 0,0 0 0,0 1 0,0-1 1,0 0-1,0 0 0,0 0 0,0 0 0,-1-1 1,0 2-1,-2 0 38,0 0 0,0 0 0,-1 0 0,1-1 0,0 0 0,0 0 0,-8 1 0,1-1 112,0 0 1,0-1-1,0-1 1,0 1-1,-19-5 1,22 2-116,0-1 0,0 1 0,1-1 0,-1-1 0,1 1 0,0-1 0,0-1 1,1 1-1,-1-1 0,1-1 0,1 1 0,-1-1 0,1 0 0,0 0 0,0 0 0,1-1 1,0 1-1,-3-11 0,17 23 775,6 8-708,5 8 262,-2 0 0,0 2 0,30 49 0,-40-58-344,-2 2 1,1-1 0,-2 1-1,0 0 1,-1 0-1,0 1 1,-2-1-1,3 23 1,-6-35-228,6 38-836,6-21-5382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3:02.99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410 23 4626,'0'0'8455,"-3"-4"-7687,1 2-594,1 1 1,-1-1-1,0 0 1,0 1-1,0-1 0,0 1 1,0 0-1,0 0 1,-1 0-1,1 0 1,0 0-1,-1 0 0,1 1 1,0-1-1,-1 1 1,1-1-1,-1 1 0,1 0 1,-1 0-1,1 0 1,-1 0-1,1 1 1,0-1-1,-1 1 0,1-1 1,-1 1-1,1 0 1,0 0-1,0 0 0,-1 0 1,-3 3-1,-6 3 56,-1 1-1,1 0 0,0 1 0,1 1 1,0 0-1,0 0 0,-16 22 1,21-24-103,0 0 0,1 1-1,1 0 1,-1-1 0,1 2 0,1-1 0,0 0 0,0 1 0,1-1 0,0 1 0,0 0 0,0 16-1,2-24-123,0 0 0,0 0 0,0 0 0,0 0 0,0 0 0,1 0 0,-1 0 0,1 0 0,-1 0-1,1 0 1,-1 0 0,1-1 0,0 1 0,0 0 0,0-1 0,0 1 0,0 0 0,1-1 0,1 3 0,0-3-2,0 1 0,-1-1 0,1 0 0,0 1 0,0-2 1,0 1-1,0 0 0,1 0 0,-1-1 0,0 0 0,6 0 1,18 1 10,0-2 1,0-1 0,0-2-1,0 0 1,-1-2 0,1-1-1,26-10 1,-36 14 19,-16 3 187,-35 8 7,-41 13-102,0-4-1,-80 8 1,140-23-89,-18 2 72,-55-2 0,73-2-86,20-21-3962,7 5-1656,0-1-3789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3:04.51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58 1 5587,'0'1'19484,"0"21"-19416,-1 180 739,18 428 393,-11-468-960,-6-161-120,-1-18-8,-49-118-125,28 81 5,17 78-64,4 23 0,4-12 86,2 0 1,15 52-1,-6-26-15,-14-60-2,1-1 0,-1 1 0,0-1 0,0 1 0,0-1 0,1 0 0,-1 1 0,0-1 0,0 1 0,1-1 0,-1 0 0,0 1 0,1-1 0,-1 0 0,0 0 0,1 1 0,-1-1 0,1 0 0,-1 0 0,0 1 0,1-1 0,-1 0 0,1 0 0,-1 0-1,1 0 1,-1 0 0,1 0 0,-1 0 0,1 1 0,-1-1 0,1-1 0,-1 1 0,0 0 0,1 0 0,-1 0 0,1 0 0,-1 0 0,1 0 0,-1 0 0,1-1 0,-1 1 0,0 0 0,1 0 0,-1-1 0,1 1 0,-1 0 0,0-1 0,1 1 0,-1 0 0,0-1 0,0 1 0,1 0 0,-1-1 0,0 1 0,0-1 0,1 0-1,20-23 1,13-33 223,37-84 0,-71 139-233,8-14-1125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3:04.96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12 1 10565,'0'0'6163,"-11"0"-7140,11 11-1248,0 12-3121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3:05.30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48 28 13718,'0'0'8116,"-22"0"-7716,14-3-400,5-3 0,3-1-1024,-4-1-2594,-7 4-4690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3:07.14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219 1 10533,'0'0'6507,"13"23"-5555,166 308 1967,-174-324-2884,-1 1 0,0 0 1,-1 0-1,1 0 0,-2 0 0,1 1 0,-1-1 1,0 1-1,0 11 0,-2-20-29,-1 1 0,1 0 0,-1 0 0,1 0 0,-1-1 0,1 1 0,-1 0-1,0-1 1,1 1 0,-1-1 0,0 1 0,0-1 0,1 1 0,-1-1 0,0 1 0,0-1 0,0 1 0,1-1 0,-1 0 0,0 0 0,0 1-1,0-1 1,0 0 0,0 0 0,0 0 0,1 0 0,-1 0 0,-1 0 0,-35 0 40,29 0-59,-6-1-80,0 0-1,0-1 1,0 0-1,0-1 0,0-1 1,1 0-1,0-1 0,-1 0 1,2-1-1,-1 0 0,1-2 1,0 1-1,0-1 0,1-1 1,0 0-1,0 0 1,1-1-1,1-1 0,-15-19 1,22 28 30,3 7 70,8 16 144,6 16 189,-14-35-295,-1-1 1,0 1-1,1 0 1,-1 0-1,0 0 1,0-1-1,0 1 1,0 0-1,0 0 1,0 0-1,-1 0 1,1-1-1,0 1 1,-1 0 0,0 0-1,1-1 1,-1 1-1,0 0 1,0-1-1,0 1 1,0-1-1,0 1 1,0-1-1,0 0 1,-1 1-1,1-1 1,0 0 0,-1 0-1,-2 2 1,1-2 32,0 0 0,1 0 0,-1 0 0,0 0 0,0-1 1,0 1-1,1-1 0,-1 1 0,0-1 0,0 0 0,0-1 1,0 1-1,0 0 0,0-1 0,1 1 0,-1-1 0,0 0 1,0 0-1,-3-2 0,2 0-41,0 0 0,0 0 0,0-1 0,0 1 0,0-1 0,1 0 0,-1 0 0,1 0 0,0-1 0,0 1 0,1-1 0,0 0 0,-1 0 0,2 0 0,-1 0 0,0 0 0,1 0 0,0 0 0,0 0 0,1-1 0,-1-5 0,0 2-47,1 0 1,0 0-1,0 0 0,1 0 0,0 0 0,0 0 0,1 1 1,0-1-1,1 0 0,0 1 0,7-16 0,3 8-592,1 0-1,0 1 1,1 0 0,0 2-1,35-24 1,-45 33 188,27-19-4391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4:37.19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344 1 576,'0'0'6998,"-1"26"-5248,-50 205 2479,16-82-2684,-39 176-458,-31 154-246,90-360-429,-4 18-20,11-115-507,8-22 65,0 0 0,0 1-1,0-1 1,0 0 0,-1 0 0,1 0-1,0 0 1,0 0 0,0 0-1,-1 0 1,1 1 0,0-1 0,0 0-1,0 0 1,-1 0 0,1 0-1,0 0 1,0 0 0,0 0-1,-1 0 1,1 0 0,0 0 0,0 0-1,0 0 1,-1 0 0,1 0-1,0 0 1,0 0 0,0 0-1,-1-1 1,1 1 0,0 0 0,0 0-1,0 0 1,0 0 0,-1 0-1,1 0 1,0-1 0,0 1 0,0 0-1,0 0 1,0 0 0,-1 0-1,1-1 1,0 1 0,-14-36-6457,12 30 5733,-9-30-4802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4:37.64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20 1 5923,'0'0'6304,"-3"9"-5786,-2 12-176,1 0 0,1 0 0,1 0 0,0 0 0,2 0 0,0 0 0,2 0 0,5 29 0,49 179 1314,-40-169-1503,4 12 131,175 544 870,-189-601-1149,-1 0 1,0 0-1,-1 0 0,0 1 1,-2-1-1,0 1 0,0 0 1,-2 29-1,-1-42-121,1 0 0,-1 0 0,0 0 0,0-1 0,0 1 0,0 0 0,0 0 0,-1-1-1,1 1 1,-1-1 0,0 1 0,0-1 0,0 0 0,0 0 0,0 0 0,-5 4 0,1-2-861,0 0 1,0 0-1,0-1 0,-1 0 1,1 0-1,-8 2 1,-19 2-8645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4:44.08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99 2321,'7'-11'25628,"31"9"-24815,64-12 0,14-1-417,294-18 12,-106 13-349,-222 16-81,0 4 0,0 4 0,103 17 0,-73-11-48,-69-7 0,51 9-1,-78-9 21,0 0 0,-1 1 0,1 1 0,-1 1 0,1 0 1,19 12-1,-14-7-72,-17-9 77,1 0-1,-1 0 1,0 0-1,0 1 1,0-1-1,-1 1 1,5 4-1,-7-4 51,0 1-1,-1-1 1,1 1 0,-1-1 0,0 1-1,0-1 1,0 1 0,0-1-1,-1 6 1,0 0 7,-14 195 327,13-154-200,-10 56 0,5-55-99,-1 60-1,10 41 10,-5 165-15,-2-252-19,-4 77-17,6-48-99,1-94-174,0 0 1,0 0-1,0 0 0,0 0 1,0-1-1,0 1 1,0-1-1,0 1 0,0-1 1,0 0-1,0 0 1,-1-1-1,-21-20-3783,-13-11-3129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4:45.79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10 2961,'0'0'8239,"4"-8"-5640,-4 8-2544,0 0 0,0 0 0,0 0 0,0 0 0,0 0 0,0 1 0,0-1 0,0 0 0,0 0 1,1 0-1,-1 0 0,0 0 0,0 0 0,0 0 0,0 0 0,0 0 0,0 0 0,0 0 0,0 0 0,1 0 0,-1 0 0,0 0 1,0 0-1,0 0 0,0 0 0,0 0 0,0-1 0,0 1 0,0 0 0,0 0 0,0 0 0,1 0 0,-1 0 0,0 0 0,0 0 0,0 0 1,0 0-1,0 0 0,0 0 0,0 0 0,0 0 0,0-1 0,0 1 0,0 0 0,0 0 0,0 0 0,0 0 0,0 0 0,0 0 1,0 0-1,1 283 4666,12 146-2215,-1-30-422,-14-369-1919,0 0 0,-9 33 1,6-33-95,0 0 0,1 34 0,4 105 145,22-167-413,54-6 263,1-4 0,103-23 1,3-1 17,182-6-26,-31 40-86,-240 1 56,363-2 757,-456-1-887,-4-21-5663,-9-5 138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4:12.18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1 486 18857,'0'0'1435,"0"19"198,0 45 350,0-15 3680,0-52-5474,0 0 0,0-1 0,1 1 0,0 0 0,-1 0 0,1 0 0,0 0 0,3-5 0,3-11 52,20-71 347,74-226-82,-97 306-499,30-70 32,-31 74-30,0 0 0,0 0 0,1 0 1,0 1-1,0-1 0,1 1 0,0 0 0,0 1 0,0-1 1,7-4-1,-10 8-9,0 0 1,0 0 0,0 0-1,0 1 1,0-1-1,0 0 1,0 1 0,0 0-1,0-1 1,0 1-1,0 0 1,1 0 0,-1 0-1,0 1 1,0-1 0,0 0-1,0 1 1,0-1-1,0 1 1,0 0 0,0 0-1,0-1 1,0 1-1,0 1 1,0-1 0,3 2-1,2 4 0,1 0-1,-1 0 0,-1 0 1,9 12-1,-11-14 1,52 76 0,63 122 0,-68-110 0,68 93 0,-104-166-340,1-1-1,29 28 1,-38-40-201,1-1 0,0 0 0,0-1-1,0 0 1,0 0 0,1-1 0,0 0 0,0 0 0,14 4 0,23-5-10891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4:46.59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 1 4818,'0'0'9829,"0"14"-8007,-1 118 1157,10 339 1152,22-230-3044,-16-148-713,4 145 0,-18-176-222,0-17 5,-1 1 1,-3-1-1,-11 61 1,4-64-47,5-27-101,1 1 0,0 0 1,-2 31-1,6-47-149,-4-26-3577,-18-50-5387,4 28-2366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4:47.21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 40 3986,'0'0'7865,"-10"-11"-4637,12 9-3100,0 0 0,1 0 0,-1 0 0,1 1 0,-1-1 0,1 1 0,-1 0-1,1-1 1,0 1 0,0 0 0,0 1 0,0-1 0,3 0 0,42-6 615,-48 7-743,52-3 308,0 3-1,0 2 0,0 2 0,0 3 0,0 1 1,56 18-1,-38-11-157,1-3 0,102 5 1,144-14 337,-186-4-355,76-10 371,19 1-2982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4:48.40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246 1 3394,'-1'0'16443,"-7"15"-16007,-7 25 287,2 0 0,2 1 1,1 0-1,-7 85 0,7-57-233,7-48-366,-14 98 466,-46 164 1,61-278-587,-6 18 58,7-23-60,1 0 1,0 1-1,0-1 1,0 0-1,0 0 1,0 1-1,-1-1 1,1 0 0,0 0-1,0 0 1,0 1-1,-1-1 1,1 0-1,0 0 1,0 0-1,-1 0 1,1 1 0,0-1-1,0 0 1,-1 0-1,1 0 1,0 0-1,0 0 1,-1 0-1,1 0 1,0 0 0,0 0-1,-1 0 1,1 0-1,0 0 1,-1 0-1,1 0 1,0 0 0,0 0-1,-1 0 1,1 0-1,0 0 1,0-1-1,-1 1 1,1 0-1,0 0 1,0 0 0,-1 0-1,1-1 1,0 1-1,0 0 1,0 0-1,-1 0 1,1-1-1,0 1 1,0 0 0,0 0-1,0-1 1,0 1-1,-1 0 1,1 0-1,0-1 1,0 1-1,0 0 1,0 0 0,0-1-1,0 1 1,0-1-1,-7-15-51,1 0 0,1-1 0,1 0-1,-5-25 1,6 20-40,-2 0-1,-10-27 0,17 57 133,-1 0-1,-1-1 0,1 1 1,-1 0-1,-2 15 1,0 7 9,2-18-16,0 0 0,1 1 0,1-1 0,0 0 0,1 0 0,0-1 0,1 1 0,0 0 0,0-1 0,2 0 0,-1 0 0,1-1 0,8 11 0,-13-20-26,0 0-1,0 0 0,1 0 0,-1 0 1,0 0-1,1 0 0,-1 0 0,0-1 1,1 1-1,-1 0 0,1-1 0,-1 1 0,1-1 1,-1 0-1,1 1 0,0-1 0,-1 0 1,1 0-1,-1 0 0,1 0 0,-1 0 1,1 0-1,0-1 0,-1 1 0,1 0 1,-1-1-1,1 0 0,-1 1 0,1-1 1,-1 0-1,2 0 0,42-35 140,-34 27-108,7-7-38,62-55-1240,-34 19-3188,-26 18-1228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4:49.48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393 45 8724,'0'0'10762,"-20"-8"-9342,-65-25-425,83 32-935,-1 0 0,1 1 0,-1-1 1,0 1-1,1 0 0,-1-1 0,1 1 0,-1 0 1,0 1-1,1-1 0,-1 0 0,0 1 0,1 0 1,-1-1-1,1 1 0,-1 0 0,1 0 0,0 0 1,-1 1-1,1-1 0,0 1 0,0-1 1,0 1-1,0 0 0,0-1 0,-2 3 0,-1 3 122,0 0-1,0 1 1,1-1 0,0 1-1,-5 12 1,5-11 3,-1 2-90,0 1 0,1 1 0,0-1 0,1 0-1,1 1 1,0 0 0,0 0 0,1 0 0,1-1 0,0 1 0,1 0 0,4 23 0,-3-30-97,0 0 1,0 0-1,0 0 0,1 0 0,0 0 1,0 0-1,0 0 0,1-1 0,0 0 1,0 1-1,0-2 0,0 1 0,1 0 1,0-1-1,0 0 0,0 0 0,1 0 1,-1-1-1,1 0 0,0 0 0,0 0 1,0-1-1,0 0 0,1 0 0,-1 0 1,10 0-1,47 1-625,-91-17 862,15 5-179,-25-8 72,-1 2 0,0 1 0,-1 2 0,-1 2 0,-64-8 0,104 19-68,1-1 0,-1 0 0,0 1 1,1-1-1,-1 0 0,0 1 0,1-1 0,-1 1 0,0-1 0,1 1 0,-1-1 1,1 1-1,-1 0 0,1-1 0,-1 1 0,1 0 0,0-1 0,-1 1 0,1 0 1,0 0-1,-1-1 0,1 1 0,0 0 0,0 0 0,0-1 0,0 1 0,-1 0 1,1 0-1,0 0 0,1-1 0,-1 1 0,0 1 0,0 38-279,1-28 423,0 17-133,1 0 0,1-1 0,2 1 1,1-1-1,1 0 0,1-1 0,2 1 0,14 27 0,-14-29-31,-8-18-25,1 0-1,0 0 1,1-1-1,0 0 1,0 0-1,9 12 1,-13-18-15,-13-18-10872,-10 4 385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4:54.12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1072,'0'0'2973,"3"7"-2843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4:55.57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25 0 3954,'1'1'11719,"2"13"-11435,-3 639 2730,4-555-2904,-1-63-76,-2 0 0,-1 0 0,-8 59 0,7-90-25,-8 39 32,2 0 1,-2 68-1,8-53 6,0-18 18,7 75-1,5-34 96,-9-76-144,-1 1 1,1-1-1,0 0 0,0 0 0,0 0 0,1 0 0,0 0 0,0 0 0,0-1 0,0 0 0,1 1 0,0-1 1,0 0-1,0-1 0,0 1 0,0-1 0,1 0 0,0 0 0,-1 0 0,11 4 0,6 0 86,1 0 0,-1-2 0,1 0 0,24 1 0,7 3-8,72 26 36,-21-5 68,-78-28-130,7 2 1508,-33-11-5375,-1-14-433,-2-15-2413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4:57.14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1088,'1'4'12959,"1"25"-12634,17 184 1227,-1 5-820,0 202 828,-12-328-1337,-6 99-1,2 45 2145,35-234-1556,38 2-487,-39-4-199,-1 3 0,47 8 0,-70-8-15,0 0 0,0 1 1,0 0-1,-1 1 1,1 1-1,-1 0 1,0 0-1,-1 1 0,1 0 1,12 12-1,-14-10-30,0-1-1,1 0 1,-1-1 0,2 0-1,-1 0 1,1-1 0,0-1-1,0 0 1,0 0-1,1-1 1,0-1 0,23 5-1,-33-8 653,7 3-3414,-9-3 2571,0 0 1,0 0-1,0 0 1,0 0-1,1 0 1,-1 0 0,0 0-1,0 0 1,0 0-1,0 0 1,0 0 0,-12-24-13879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4:58.9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 70 512,'0'0'2842,"0"-6"-2784,-3-28 179,3 5 6492,-11 31-812,10 58-5106,1 37 243,15 132 0,33 278 3,-39-378-674,4 135 442,-10-145-510,27-113-86,247 41 102,-234-39-172,68 22 0,-34-8 116,-74-22-233,-3 0-30,0 0 0,0 0 0,1 1 0,-1-1 0,0 0 0,0 0 1,1 0-1,-1 0 0,0 0 0,0 0 0,1 0 0,-1 0 0,0 0 1,0 1-1,0-1 0,1 0 0,-1 0 0,0 0 0,0 0 0,0 1 0,0-1 1,0 0-1,1 0 0,-1 1 0,0-1 0,0 0 0,0 0 0,0 0 1,0 1-1,0-1 0,0 0 0,0 0 0,0 1 0,0-1 0,0 0 0,0 0 1,0 1-1,0-1 0,0 0 0,0 0 0,0 1 0,0-1 0,0 0 1,0 0-1,0 1 0,0-1 49,0 1-249,0 0 157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5:01.51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484 1 3986,'0'0'9695,"-11"34"-6872,-1 56-1877,5 1 1,3 0-1,4-1 1,15 110-1,11 135-665,4 42 9,-28-362-281,-2-8-1,1 0 1,0 0-1,0 0 0,1-1 1,2 10-1,-3-15-8,-1 0-1,0 0 1,1 0-1,-1 0 1,0 0-1,0 1 1,0-1 0,1 0-1,-2 0 1,1 0-1,0 0 1,0 0-1,0 1 1,0-1-1,-1 0 1,1 0 0,0 0-1,-1 0 1,1 0-1,-1 0 1,1 0-1,-1 0 1,0 0 0,1 0-1,-1 0 1,-2 1-1,-26 27 14,20-21-27,-257 228 72,239-215-49,-31 24 188,-54 54 0,102-83 559,-1 0-2062,9-18-398,4-12-804,7-11-1918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5:03.29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405 14 2113,'0'0'7761,"0"-4"-6369,0-5 3345,0 22-2912,4 86-1797,39 145 1335,-4-39-789,-19-21-195,-6 204 0,-14-306 120,0-82-435,0 0-51,0 10-11,0-4 15,-1 0 0,1 0 0,0 0 0,1 0-1,0 1 1,1 6 0,-1-13 66,-1 2-149,0 0 77,0 0 0,0 0 1,0 0-1,-1-1 0,1 1 0,-1 0 1,1 0-1,-1 0 0,0-1 1,1 1-1,-2 1 0,-19 21 33,0 0 1,-2-2-1,-27 21 0,6-6-18,-296 251 233,316-265 11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4:31.16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3825 405 15079,'0'0'950,"1"23"338,4 198 2503,-7-168-3031,-1-1 1,-19 91-1,11-100-526,-2 1 0,-2-2 0,-2 0 0,-2-1 0,-2-1 0,-1 0 0,-2-2-1,-2-1 1,-1-1 0,-2-1 0,-58 55 0,16-29-47,-3-4 0,-1-2 1,-129 68-1,-272 93-2,275-142 102,-406 90-1,442-134 5,-2-7-1,0-8 0,-172-5 0,271-12-192,1-3 0,0-3 1,0-2-1,0-4 0,-71-24 1,108 28-77,1-1 1,0-2-1,0-1 1,1-2-1,1 0 1,1-2 0,0-1-1,2-1 1,0-1-1,1-1 1,1 0-1,-37-52 1,45 52-54,2 0 0,0-2 0,1 1 0,1-1-1,2-1 1,0 0 0,2 0 0,0-1 0,2 1 0,1-1 0,1 0 0,1 0 0,1 0-1,2 0 1,0 0 0,12-49 0,-3 34-50,2 0 1,1 1-1,2 1 0,2 0 0,2 2 0,1 0 1,2 1-1,1 1 0,51-55 0,-8 21-31,3 4 1,3 3-1,2 3 0,128-76 0,-56 53-58,281-114 0,-228 123 231,2 8 0,292-54 0,-319 90 3,0 7-1,2 9 1,224 10 0,-315 8-8,153 28 0,-202-25-52,1 2 1,-2 2 0,0 1-1,0 2 1,-2 1-1,37 23 1,-53-28-4,-1 1 1,-1 1-1,0 0 0,-1 2 1,0-1-1,-1 2 0,-1 0 1,0 0-1,-2 1 0,1 1 1,-2 0-1,-1 1 1,0-1-1,10 35 0,-13-31 11,-1 0 0,-2 0 0,0 1 0,-2-1 0,0 1 0,-1 0-1,-1-1 1,-2 1 0,0-1 0,-1 0 0,-1 0 0,-2 0 0,-11 30 0,1-16 23,-2 0 1,-1-1-1,-1 0 1,-2-2-1,-41 45 1,5-14-31,-3-3 1,-95 73-1,-231 126-413,-107 3-1526,-92 3-5032,-72 3-11611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5:05.02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428 4 944,'-8'-4'14663,"14"130"-12442,43 242 0,-33-245-1832,0 130 0,-10-118-260,3-21 189,3 52 477,-12-51-464,0-115-137,0 1-196,-1 1-1,-1 1 1,1 0-1,0-1 1,-1 1-1,0-1 1,0 1-1,0-1 1,0 0-1,0 1 0,0-1 1,0 0-1,-1 0 1,1-1-1,-1 1 1,1-1-1,-1 1 1,-3 0-1,-2 3-7,-405 272-158,394-263 208,1 1 1,-18 18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5:07.12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417 1 3362,'0'0'3820,"-6"11"-1053,-2 63-883,4 0 0,10 125 1,41 95-198,-7-68-167,-21-54-777,-3 185 0,-20-306-695,-2-50-13,0-1 0,0 2 0,0-1 0,0 1 0,-10 4 0,-77 73 59,-8-14 8,-105 76 63,193-129-243,-5 1 144,-1-10-4563,-8-3-4112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5:09.59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655 229 48,'0'0'7470,"-44"0"-2860,24 2-3807,1 0 1,0 1-1,-32 9 0,-26 5 237,-11-9 1172,-90-5-1,177-3-2157,-1 1-12,-1-1 1,1 0-1,0 1 0,-1-1 1,1 0-1,0-1 1,-1 1-1,1 0 1,0-1-1,0 1 1,-1-1-1,1 0 1,0 0-1,0 0 1,0 0-1,0 0 1,0 0-1,0 0 1,0-1-1,0 1 1,1-1-1,-1 1 0,-1-3 1,-1-2 30,0 0 0,1 0 0,0 0 0,0-1 1,0 0-1,-2-11 0,-1-4-36,-1-3 110,-1 1 0,-1-1-1,-22-41 1,26 58-197,3 5-108,0 0 0,1 1 0,-1-1 0,1 0 0,-1 0 0,1 0 0,0 0 0,-1-6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5:10.92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613 406 1473,'-5'-1'13870,"-24"-2"-12792,-200 16 2534,143-7-2753,34-4 136,51-2-907,-21 0 118,19 0-155,2 0 55,-14-28 437,11 19-448,-147-333 1157,146 331-1242,1-1-56,-2-9 124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5:12.61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560 538 4530,'0'0'5440,"-9"0"1692,-43 0-6335,15 0-264,1 2 104,0-2 0,1-2 1,-1-1-1,1-2 0,-58-15 1,84 18-415,-1 0 1,1 1-1,-1 0 1,-10 1-1,-39-3 559,58 3-534,-16-32 456,11 7-630,2-1 0,0 0 0,2 0 0,1 0 0,4-46 0,-1 4 24,-2 41 1,1-10 230,-9-66 1,8 70 291,0 33-610,-14 1-5125,-9 4-99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5:23.50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636 1 6995,'0'0'15068,"0"15"-14771,1 9 78,-2 0 1,0 0 0,-1 0 0,-1 0 0,-2-1 0,0 1 0,-2-1 0,0 0 0,-2-1 0,-14 28 0,-5 1 31,2 0 0,3 1 0,1 2 0,3 0 0,3 1 0,2 1 0,2 1 0,-8 112 0,14-110-152,-2 0 0,-20 78 0,-6 30 186,-43 333 711,61-312-1024,-8 56-5,-56 310-123,60-345 0,11 349 0,19-396 0,4 183 0,21 317 0,-18-417 0,4 33 0,-21-277 0,0-1 0,0 0 0,0 1 0,1-1 0,-1 0 0,0 0 0,0 1 0,0-1 0,0 0 0,0 1 0,0-1 0,0 0 0,0 1 0,0-1 0,0 0 0,0 0 0,0 1 0,-1-1 0,1 0 0,0 1 0,0-1 0,0 0 0,0 0 0,0 1 0,-1-1 0,1 0 0,0 0 0,0 1 0,0-1 0,-1 0 0,1 0 0,0 0 0,0 0 0,0 1 0,-1-1 0,1 0 0,0 0 0,-1 0 0,1 0 0,0 0 0,0 0 0,-1 1 0,1-1 0,-17-7 0,-19-22 0,34 27 0,-126-119 0,146 142 0,7 9 0,39 34 0,-57-58 0,1 1 0,0-1 0,0 0 0,1-1 0,-1 1 0,1-2 0,0 1 0,1-1 0,-1-1 0,1 0 0,9 2 0,-14-5 1,-1 0 0,0-1 0,0 1 0,0-1-1,0 0 1,0 0 0,0-1 0,0 1 0,0-1 0,0 0 0,-1 0 0,1 0-1,-1 0 1,1 0 0,-1-1 0,0 0 0,0 0 0,0 0 0,0 0 0,0 0-1,-1 0 1,5-8 0,6-10-22,-1-1 0,16-37-1,-20 42-17,56-128-2419,-28 48-4867,-23 54-2546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5:24.21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15783,'0'0'6995,"26"153"-4481,-4-69-866,7 1-831,-7 0-209,3-6 256,-6-8-431,-1-7 63,-3-9-304,-8-10-160,-3-8-32,-4-5 0,0-13-816,0-9-977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5:24.55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 33 15703,'0'0'6859,"-3"8"-5890,1-1-1011,-5 11 1430,4-48-496,3 28-867,0 1 1,0-1-1,0 1 0,1-1 1,-1 1-1,0-1 0,1 1 1,-1 0-1,1-1 0,-1 1 1,1 0-1,0-1 0,-1 1 1,1 0-1,0 0 0,0 0 0,0-1 1,0 1-1,0 0 0,0 0 1,0 1-1,1-1 0,-1 0 1,0 0-1,0 0 0,1 1 1,-1-1-1,0 1 0,1-1 1,-1 1-1,1 0 0,-1-1 1,1 1-1,-1 0 0,0 0 0,1 0 1,-1 0-1,1 0 0,-1 0 1,1 0-1,-1 1 0,1-1 1,-1 0-1,3 2 0,-3-2 43,0 1 0,-1 0 1,1 0-1,0-1 0,0 1 0,0 0 0,-1 0 0,1 0 0,0 0 0,-1 0 0,1 0 0,-1 0 0,1 0 0,-1 0 0,1 0 0,-1 0 0,0 0 1,0 0-1,0 0 0,1 0 0,-1 1 0,0-1 0,0 2 0,-1 36 705,1-26-437,0-10-392,0-1 0,0 1 0,-1 0 0,1 0 0,0 0 0,-1 0 0,0-1 0,0 1 0,1 0 0,-2-1 0,1 1 0,0-1 0,0 1 0,-1-1 0,0 1-1,1-1 1,-1 0 0,0 0 0,0 0 0,0 0 0,0 0 0,-1 0 0,1 0 0,0-1 0,-3 2 0,4-3-80,1 0-1,0 0 1,0 0-1,0 0 1,0 0-1,-1 0 1,1 0-1,0 0 1,0 0-1,0 0 1,0 0-1,-1 0 1,1 0-1,0 0 1,0 0-1,0 0 1,0 0-1,-2-7-5323,2 5 3989,0-21-11716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5:24.90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235 1 17960,'0'0'929,"-8"130"1184,-3-55 1200,0 2-1664,-3-2-769,-1-3-63,-3-3-225,-1-3-496,-3-9 80,4-14-176,4-17-768,-1-16-897,-3-10-1424,-4-21-3667,-8-26-8386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5:25.22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12470,'0'0'7315,"84"115"-4049,-44-53-1202,4 2-1263,0-2-241,0-2-224,-8 0-112,1-2-176,-11-1-32,-4-10-16,-1-10-832,-2-12-753,-8-14-1472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1:12.07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0 11573,'0'0'3506,"209"42"-1825,-26-23-305,80-8-159,85-4-273,72-3-608,67 0-336,32-2-1808,1-2-2802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4:12.84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32 19353,'0'0'8972,"27"-3"-7046,0-1-1515,27-4 476,69 1 0,335 6-556,-410-6-3646,-43 5 161,-31 7-120,-32 13-4351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5:25.55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283 0 18152,'0'0'2289,"8"21"-402,-1-4-1588,4 8-92,-1 1 0,-1 0 0,-1 1 0,7 43 0,-14-62-187,0 4 65,0 0 0,0 1 0,-1-1 0,0 0 1,-1 0-1,-3 13 0,3-22-86,0 0-1,0 0 1,0 0 0,-1-1 0,1 1 0,-1-1-1,1 1 1,-1-1 0,0 1 0,0-1 0,0 0-1,0 0 1,0 0 0,-1 0 0,1 0 0,0-1-1,-1 1 1,0-1 0,1 1 0,-1-1 0,0 0-1,0 0 1,1 0 0,-1-1 0,0 1-1,0-1 1,0 1 0,0-1 0,0 0 0,-4 0-1,-4-1-60,0 0 0,-1 0 0,1-1 0,0 0-1,0 0 1,1-2 0,-1 1 0,0-1 0,1-1-1,0 0 1,-17-12 0,8 4 100,0-1 0,1-2-1,1 1 1,-27-33 0,30 27 589,16 19 219,12 13-337,18 24 17,-2 2-1,-1 0 1,-1 2 0,-3 1-1,-1 2 1,22 52 0,-11-10-333,-4 1-1,28 122 1,-50-168-252,-2 1 1,-2 0-1,0 61 0,-5-100-762,0-3-810,-12-46-6914,10 10 691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5:25.88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20025,'0'0'3090,"121"13"-497,-70-11-1489,4-2-511,-4 0-49,-7 0-288,-11 0-80,-7 0-176,-8 4 0,-11-1-432,-3 7-1089,-4 3-624,-7 9-1489,-30 9-5714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5:26.21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15655,'0'0'7428,"121"34"-5636,-66-26-1231,0-3-145,0 1-240,-8-2-160,-3-2-16,-7-2-624,-4 0-1745,-11 0-4002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5:26.56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297 1 17000,'0'0'3970,"5"18"-2826,0-2-995,7 18 191,-2 1 0,-1 1 0,-2 0 0,3 44 0,-10-79-341,0 0 1,-1 0-1,1-1 1,0 1-1,-1 0 0,1 0 1,-1 0-1,1-1 1,-1 1-1,1 0 0,-1-1 1,0 1-1,1-1 1,-1 1-1,0-1 0,1 1 1,-1-1-1,0 1 1,0-1-1,0 1 0,1-1 1,-1 0-1,0 0 1,0 1-1,0-1 0,0 0 1,-1 0-1,-31 4-223,28-4 169,-24 2-46,0-1-1,1-1 1,-43-6 0,60 4 286,1 0 0,-1-1 0,1 0 0,0-1 0,-1 0 0,2 0 0,-1-1 0,0 0 0,1-1 1,0 0-1,1 0 0,-14-13 0,21 18 346,20 9 856,16 20-936,-2 1 1,0 2-1,-2 1 0,-1 1 1,48 72-1,-52-67-365,-1 2-1,-3 0 1,24 58 0,-36-72-212,-1 1 0,-2 0 1,0 1-1,-2 0 1,-1-1-1,1 48 1,-5-68-369,0 13-745,-4-14-3727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5:26.89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60 56 13398,'0'0'9573,"-9"1"-8680,-30 3-410,38-4-474,1 0 0,-1 0 0,1 0 0,-1 0 0,1 0 0,-1 0 0,1 0 0,0 0 0,-1 0 0,1 0 0,-1-1 0,1 1 0,0 0 0,-1 0 0,1 0 0,-1-1 0,1 1 0,0 0 0,-1-1 0,1 1 0,0 0 0,0 0 0,-1-1 0,1 1 0,0-1 0,0 1 0,-1 0 0,1-1 0,0 1 0,0 0 0,0-1 0,0 1 0,-1-1 0,1 1 0,0-1 0,0 1 0,0 0 0,0-1 0,0 1 0,0-1 0,0 1 0,0-1 0,0 1 0,1 0 0,-1-1 0,0 1 0,0-1 0,0 1 0,0-1 0,1 1 0,-1 0 0,0-1 0,0 1 0,1-1 0,11-19 131,-8 17-37,0 1-1,0-1 1,1 1-1,-1 0 1,0 0-1,1 0 1,0 0-1,-1 1 1,1 0 0,0 0-1,0 0 1,-1 0-1,1 1 1,0 0-1,0 0 1,0 0-1,0 1 1,0-1 0,-1 1-1,1 0 1,0 1-1,0-1 1,-1 1-1,1 0 1,-1 0-1,0 0 1,0 1-1,1 0 1,-2 0 0,1 0-1,0 0 1,0 0-1,-1 1 1,0-1-1,0 1 1,0 0-1,0 0 1,0 0-1,-1 0 1,0 1 0,0-1-1,0 1 1,-1-1-1,1 1 1,-1 0-1,0 0 1,1 9-1,-2-11-58,0 0 0,0 0 0,-1 0 0,1 1 0,-1-1 0,0 0 0,0 0 0,0 0 0,0 0 0,0 0 0,0 0 0,-1 0 0,0 0 0,1-1 0,-1 1 0,0-1 0,0 1 0,-1-1-1,1 0 1,0 1 0,-1-1 0,1 0 0,-1-1 0,0 1 0,0 0 0,0-1 0,0 0 0,0 1 0,0-1 0,0 0 0,0-1 0,0 1 0,0-1 0,0 1 0,-1-1 0,1 0 0,0 0 0,0 0 0,-6-1-1,7 0-82,0 0-1,0 1 1,0-1-1,0 0 0,0 0 1,0 0-1,0 0 1,1-1-1,-1 1 0,0 0 1,1-1-1,-1 1 0,1-1 1,-1 0-1,1 1 1,0-1-1,-1 0 0,1 0 1,0 0-1,0 0 1,1 0-1,-2-3 0,-13-55-3212,12 41 412,-4-10-6596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01.1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1188 165 4114,'0'0'12171,"-7"-11"-10053,-22-31-344,25 39-367,4 9-1006,6 13-133,32 50 481,3-2 0,78 97 0,-80-112-600,-5-7 21,178 256 506,-182-252-649,-3 1 0,-1 1 0,-3 1 0,24 79 0,-41-107-10,0 0 1,-2 0-1,0 1 0,-2-1 0,0 1 0,-3 29 0,0-41-8,-1 0-1,0 0 1,-1 0-1,0-1 1,-1 1 0,-1-1-1,0 0 1,0 0-1,-1 0 1,-1-1 0,0 0-1,-1 0 1,-10 12 0,-8 3-24,-1-1 0,-2-1 0,0-1 1,-1-1-1,-1-2 0,-1-2 0,-1 0 1,-48 17-1,31-17-71,0-2 0,-1-2 0,0-2 0,-1-3 0,-71 4 0,86-12 69,1-1 0,-1-1-1,0-2 1,1-2 0,-1-1 0,1-2-1,1-2 1,0-1 0,0-2 0,1-1-1,1-1 1,0-2 0,1-2 0,-56-42-1,46 27-36,2-2-1,2-1 0,1-2 0,2-2 0,2-1 0,1-2 0,3-1 0,-43-87 1,53 91 31,2-1 0,2-1 0,2 0 0,2-1 0,1-1 0,3 1-1,1-2 1,3 1 0,1 0 0,9-83 0,-1 95 21,1-1 0,1 1-1,3 1 1,0 0 0,2 0-1,1 1 1,2 1 0,1 0-1,1 1 1,1 1-1,2 1 1,1 1 0,1 1-1,51-44 1,-52 51 29,2 1-1,0 1 1,1 1 0,1 1-1,0 1 1,1 1 0,51-15-1,-55 22 8,0 0-1,0 2 1,1 0-1,-1 2 1,0 0 0,1 2-1,-1 0 1,1 2-1,-1 1 1,32 8-1,-25-1-26,-1 1-1,0 1 0,-1 1 0,0 1 1,-2 2-1,0 1 0,40 34 1,-12-2-110,-3 2 0,56 71 0,-57-58-1034,51 91 1,-19 0-3747,-7 24-5695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03.58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1176 112 14391,'16'24'755,"28"39"-114,171 255 3912,-166-235-4005,-3 2-1,-3 1 1,43 132 0,-69-163-493,-2 1 0,-2 0 1,-3 2-1,-2-1 0,-3 1 1,-3 0-1,-4 61 0,-1-96-48,0 1 0,-1-1-1,-1 0 1,-2 0 0,0 0 0,-1-1 0,-1 0-1,-1-1 1,-1 0 0,-16 22 0,10-20-15,-1 0 1,-1-2 0,-1 0-1,-1-1 1,-1-1 0,0-1-1,-39 23 1,16-16 8,-1-2 0,-2-2 1,0-2-1,-1-2 0,0-3 0,-1-1 0,-1-3 1,-101 7-1,109-15 43,1-1-1,-1-2 1,0-2 0,-79-17 0,97 13 45,0 0-1,1-2 1,0 0 0,1-2 0,0 0 0,0-2 0,2-1-1,0 0 1,-31-27 0,22 10-22,0-2 0,2 0 0,2-2 0,1-1 0,1 0 0,3-2 0,1-1 0,1-1 0,-24-78 0,19 33-111,3-2 0,5 0 0,-11-162 0,24 190-137,3 0 0,2 1 0,3-1 0,2 1 0,3 0 0,3 0 0,33-93 0,-36 123 178,2 0 1,2 0 0,0 2-1,2 0 1,0 0-1,2 2 1,1 0 0,1 1-1,1 1 1,0 1-1,2 0 1,0 2 0,2 1-1,0 1 1,1 1-1,48-22 1,-48 28 91,-1 1 0,1 1-1,1 1 1,-1 2 0,1 1 0,0 0 0,0 2-1,0 1 1,52 6 0,-46 0-35,0 1 0,-1 2 0,0 1-1,-1 2 1,0 1 0,0 1 0,38 24 0,-20-6-104,-2 3 1,-2 1 0,-1 2-1,-2 3 1,-1 1-1,-3 1 1,-1 3-1,-2 0 1,32 58-1,-27-32-999,-3 2-1,-3 2 1,-3 0-1,31 124 1,-8 54-8036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18.90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1101 252 9973,'0'0'10829,"15"22"-9509,-2-5-1052,-2-2-53,0 0 0,-1 1 0,0 0 0,-2 1 0,0 0 0,-1 1 0,10 34 0,7 56 425,-4 1 0,-5 1 1,-5 0-1,-8 202 0,-5-289-619,0 0 0,-2 0 0,-1-1-1,-1 1 1,-1-1 0,0-1 0,-2 0-1,-1 0 1,0 0 0,-1-2 0,-2 1 0,0-2-1,0 0 1,-2 0 0,0-2 0,-1 0 0,-1-1-1,-23 16 1,10-10-43,-1-1 0,0-2 1,-2 0-1,0-3 0,-1-1 0,0-1 0,-1-2 0,0-2 1,-1-1-1,-57 5 0,78-12 14,1 0 1,-1-1-1,1-1 1,0 0-1,-1-1 1,1-1-1,0 0 1,0-1-1,0 0 1,1-1-1,0-1 1,0-1-1,0 0 1,0 0-1,1-2 1,1 1-1,-1-2 1,2 0-1,-1 0 1,1-1-1,-13-17 0,-7-11-16,1-1 0,2-2 0,3-1 0,1-1 0,2-1 0,2-1-1,2 0 1,-17-69 0,16 33 18,4 0 0,3-1 0,4-1 0,3-100-1,6 148 13,1 1-1,2-1 0,2 1 1,1 0-1,2 1 0,1 0 0,22-50 1,-21 61-2,0 0 0,2 2 0,1-1 1,0 1-1,2 1 0,0 1 0,2 0 1,0 1-1,0 1 0,2 1 0,26-17 1,-30 23 5,0 1 1,0 1-1,0 1 0,1 0 1,0 1-1,1 1 1,-1 1-1,1 0 1,0 1-1,0 1 0,25 1 1,-18 2 13,-1 1-1,0 1 1,0 2-1,0 0 1,0 1 0,-1 2-1,39 17 1,-23-5 3,-2 2 1,0 1-1,-1 2 0,-2 1 0,-1 2 1,-1 1-1,-1 2 0,-2 1 0,32 44 1,-44-51-124,-1 0 0,-1 1 0,-1 1 0,-1 0-1,-1 1 1,-2 1 0,-1-1 0,-1 2 0,-2-1 0,-1 1 0,-1 0 0,-1 0 0,-2 0 0,-1 0 0,-4 31 0,3-49-436,-1 0 0,-1 0-1,0 0 1,0-1 0,-1 0 0,-1 1-1,0-1 1,0-1 0,-11 16 0,-26 28-6992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01.87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9108,'0'0'15239,"15"30"-13801,-8-14-1232,22 43 356,-3 0 0,20 68 0,-20-32-587,-3 1 0,-5 1-1,-4 1 1,1 129 0,-15-180-903,0-32-1470,0-27-5257,0-39 1474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02.21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16760,'0'0'4706,"52"98"-1905,-23-14-1120,0 14-785,4 9-367,-4 8-17,1 0-256,-5-6-96,-10-5 16,-4-12-176,-8-11-128,-3-12-912,0-16-1121,-7-21-3730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4:13.20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0 21322,'0'0'6803,"150"44"-4706,-69-39-801,14-5-399,11 0-545,4-3-352,-4-14 0,-15 0-2241,-18 5-4370,-22 12-16007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02.57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19929,'0'0'6435,"143"32"-4530,-70-22-993,4-7-415,7-1-209,0-2-208,-7 0-64,-8 0-16,-10-5-352,-15 1-913,-15 2-1184,-22 0-1073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02.89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 0 21578,'0'0'3297,"-4"168"-623,12-86-1186,13-1-959,1-4-417,0-3-16,0 5-96,-3 9-849,-8 12-1872,-11 7-5091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04.39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16071,'0'0'2265,"7"20"563,101 304 3645,21 202-4206,-92-217-1891,-33-225-5602,-11-219-2946,3 35 622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04.73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17592,'0'0'2849,"70"105"-143,-26-7-577,-4 23-961,0 7-352,0 5-127,-7 1-65,0-4-384,-7-10-144,-8-7-96,-7-13-1312,-7-18-1938,-4-20-6242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05.10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18 17368,'0'0'5843,"139"0"-2802,-59 0-880,4 0-1249,8 0-399,-12 0-225,1 0-224,-15 0 0,-15 0-64,-15 0-144,-10 0-481,-15 0-943,-40-17-14263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05.46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12 0 20633,'0'0'1265,"-11"132"448,11-53 816,0 6-800,14-1-1073,5-1-560,3-4-96,-4-2-640,-7 0-1537,-11-1-3682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09.67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590 0 16872,'0'0'1937,"13"18"424,4 8-1897,-1 0-1,-1 1 1,-1 0 0,-1 1 0,-2 1 0,10 35 0,-20-59-438,7 22 101,-2-1-1,-1 1 1,-1-1 0,-2 1 0,0 0-1,-2 1 1,-3 29 0,3-56-109,-1 0 0,1 0 0,-1 0-1,0 0 1,1 0 0,-1 0 0,0 0 0,1 0 0,-1 0 0,0 0 0,0-1-1,0 1 1,0 0 0,0 0 0,0-1 0,0 1 0,0-1 0,0 1 0,0-1-1,0 1 1,0-1 0,0 0 0,-1 1 0,1-1 0,0 0 0,0 0 0,0 0-1,-2 0 1,-39-1 123,35 0-112,-5 0-14,1-1 1,-1-1-1,1 0 0,0 0 0,0-1 0,0 0 0,1-1 0,-1 0 0,1-1 0,0 0 0,1 0 1,0-1-1,-16-16 0,-4-7-13,1-2 1,-37-57-1,5 7 86,60 97 144,15 73 251,-10-63-387,0 0 0,1 29 0,-4-30-6,-1-13-34,-1 1 1,0 0-1,0-1 0,-3 17 0,2-27-41,1 0 1,-1 0-1,1 0 0,-1 0 1,0 0-1,1 0 0,-1-1 1,0 1-1,0 0 0,0 0 1,1-1-1,-1 1 0,0 0 1,0-1-1,0 1 0,0-1 0,0 1 1,0-1-1,0 0 0,0 1 1,0-1-1,-1 0 0,1 0 1,0 0-1,0 0 0,-2 0 1,-33-1 112,29 1-80,-4-2-29,1 0 0,0-1 1,0 0-1,0 0 0,1-1 1,-1-1-1,1 1 0,0-1 1,0-1-1,0 0 0,1 0 1,0-1-1,0 0 0,-10-11 1,-5-8 20,2 0 0,0-2 0,-17-30 1,33 49-13,2 7 21,1-1-1,0 0 0,1 0 0,-1-1 1,1 1-1,-1 0 0,1 0 1,0-1-1,0 1 0,0-1 1,0-4-1,9 17 459,29 38-142,-2 1 1,-2 3 0,44 91 0,-40-59-213,49 161 0,-73-189-519,-2 1 1,6 104-1,-17-159 181,0 1-1,0 0 1,0-1 0,0 1-1,1-1 1,-1 1 0,0 0 0,1-1-1,-1 1 1,1-1 0,0 1-1,-1-1 1,1 0 0,0 1-1,0-1 1,0 0 0,0 1-1,0-1 1,2 2 0,-1-2-221,0-1 1,-1 0-1,1 0 0,-1 1 1,1-1-1,0 0 1,-1 0-1,1 0 0,0 0 1,-1-1-1,1 1 0,-1 0 1,1-1-1,-1 1 1,1-1-1,-1 0 0,1 1 1,-1-1-1,1 0 1,-1 0-1,0 0 0,3-2 1,34-29-9963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10.01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272 0 21946,'0'0'368,"0"130"1025,0-47 736,0 3-833,0 6-671,-15-1-113,0-3-240,-7-5 16,0-12 336,0-10-624,4-20-208,-4-16-736,-3-24-993,-5-6-1713,-10-44-3985,0-23-4034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10.37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14311,'0'0'9204,"117"129"-7155,-69-66-1121,6 4-160,1 1-495,-3 3-225,-1 1-48,-7 1 0,-8 1-817,-6-8-832,-9-14-2176,-10-18-4851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10.74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282 0 15751,'0'0'1556,"-20"10"1063,11-5-2293,-4 1 16,-1 1 0,1 1-1,0 0 1,1 1 0,0 0 0,0 1-1,1 0 1,0 1 0,-13 17 0,9-7-7,1 1 0,1 0 1,0 1-1,2 0 1,1 0-1,1 2 1,1-1-1,1 1 1,1 0-1,2 0 1,-4 46-1,8-68-329,1 1-1,-1-1 0,1 1 1,-1-1-1,1 0 1,0 1-1,1-1 0,-1 0 1,0 0-1,1 0 1,0 0-1,-1 0 0,1 0 1,1 0-1,-1 0 0,0-1 1,1 1-1,-1-1 1,1 0-1,0 0 0,-1 0 1,1 0-1,0 0 0,0 0 1,1-1-1,-1 1 1,0-1-1,0 0 0,1 0 1,-1-1-1,6 2 0,13 1-300,0 0-1,0-1 1,42-3-1,-34 1-212,47 0 73,-76 1 457,0 0-1,-1 1 0,1-1 1,0 0-1,-1 1 0,1-1 1,-1 1-1,0-1 0,1 1 0,-1-1 1,0 1-1,0-1 0,0 1 1,0-1-1,0 1 0,0 0 0,0-1 1,-1 2-1,1 3 87,-3 25 368,-1 1 1,-1-1-1,-1 0 1,-2 0-1,-21 50 1,16-44 43,1-1 1,2 2-1,-7 52 1,14-69-332,1 1 1,1 0-1,1 0 1,5 30-1,-5-46-160,2 0-1,-1-1 0,1 1 1,-1-1-1,1 1 0,1-1 1,-1 0-1,1 0 0,0 0 1,0 0-1,1 0 1,-1-1-1,1 1 0,0-1 1,0 0-1,0 0 0,1-1 1,0 1-1,-1-1 0,1 0 1,7 3-1,-4-2-157,1-1-1,-1 0 1,1 0 0,-1-1-1,1 0 1,0-1 0,0 0-1,0 0 1,0-1 0,0 0-1,0-1 1,0 0 0,-1 0-1,1-1 1,0 0 0,0 0-1,-1-1 1,0 0 0,1-1-1,-1 0 1,0 0 0,-1 0-1,1-1 1,8-8 0,-2 1-471,0-1 0,-1-1 1,0 0-1,-1-1 1,0 0-1,-2-1 1,0 0-1,0-1 1,-2 0-1,11-28 1,8-46-7757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4:21.82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128 0 10709,'0'0'14377,"24"14"-12869,8 6-1034,-1 0 0,-1 2 1,-1 1-1,-1 2 1,30 34-1,118 147 864,185 279 0,-360-482-1337,25 37 36,26 55 0,-46-83-24,-1 0 1,0 1 0,-1 0-1,0 0 1,-1 0-1,-1 0 1,0 1 0,-1-1-1,0 18 1,-1-28-11,-1-1 0,0 0 0,1 0 0,-1 0 1,0 0-1,0 0 0,0 0 0,0-1 0,0 1 0,-1 0 1,1 0-1,0-1 0,-1 1 0,0-1 0,1 1 0,-1-1 0,0 0 1,1 1-1,-1-1 0,0 0 0,0 0 0,0 0 0,0-1 1,0 1-1,0 0 0,0-1 0,-1 1 0,1-1 0,0 0 1,-3 0-1,-11 2 25,1-1 1,-1-1-1,-17-1 1,26 0-30,-12-1-1,-1-2 0,1 0 0,0-1 0,0-1 0,0 0 0,1-2 1,0 0-1,0-1 0,1-1 0,-22-15 0,19 10-43,1 0 0,1-1 0,0 0-1,1-2 1,0 0 0,2-1 0,0-1 0,-11-21 0,62 141 282,-33-86-211,1-1 0,-2 1-1,1 0 1,-2-1 0,0 1-1,-1 0 1,0 0 0,-4 26 0,2-31-14,0 0 1,-1 0-1,0-1 1,0 1-1,-1-1 1,0 0-1,-1 0 1,0 0-1,0-1 1,0 1-1,-1-1 1,0-1-1,0 1 0,-11 8 1,1-4-13,0-1 0,-1 0 0,0-1 0,-1-1 0,1 0 0,-2-2 0,1 0 0,-1-1 0,1-1 0,-1 0 0,-1-2 0,1 0 0,-27-1 0,38-1 0,0 0 0,-1 0 0,1-1 0,0 0 0,0-1 0,0 0 0,0 0 0,0 0 0,0-1 0,-13-7 0,16 7 0,1-1 0,-1 1 0,1-1 0,0 0 0,-1 0 0,2-1 0,-1 1 0,0-1 0,1 0 0,0 0 0,0 0 0,1 0 0,-1-1 0,1 1 0,0-1 0,-1-6 0,-1-7 0,1 1 0,1 0 0,0-1 0,1 1 0,1-1 0,1 1 0,1-1 0,1 1 0,0-1 0,1 1 0,1 0 0,0 1 0,2-1 0,10-20 0,7-7 0,1 2 0,3 1 0,1 0 0,40-41 0,55-49-2302,153-126 0,-177 169-1127,40-39-10212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11.07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 1 17208,'0'0'2177,"132"109"288,-55-15 720,-4 30-1408,-7 27-256,-15 20-240,-18 15-513,-33 8-592,-11 4-96,-51-1-80,-30-9-1377,-36-9-2288,-25-12-4787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11.40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136 0 10037,'0'0'11397,"-117"74"-9989,103 37-287,10 43 128,4 34 47,11 30-223,26 12-209,14-6-656,29-17-208,23-32-768,17-34-2466,8-30-4561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11.85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19705,'0'0'4402,"135"56"-1729,-65-43-1296,3-7-721,4-4-368,-4-2-256,-11 0 112,-7 0-144,-11 0-256,-11-4-1152,-11-3-929,-19-5-913,-3-1-3185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12.21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26 0 21770,'0'0'1745,"-22"160"864,19-56-240,3 3-928,0-3-1041,7-7-144,8-4-256,-4-5-592,-8-9-1105,-3-6-3858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24.4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5202,'0'0'17506,"0"14"-16859,0 5-435,2 1 0,0 0 0,2-1 0,0 1 0,1-1 0,0 0 0,2-1 0,0 1 1,1-1-1,1-1 0,1 0 0,0 0 0,2-1 0,-1 0 0,16 15 0,-15-18-171,1-1 0,0-1 0,0 0 0,1 0 1,0-2-1,1 0 0,0 0 0,1-2 0,-1 0 0,2 0 0,-1-2 0,0 0 0,1-1 0,0 0 0,0-2 0,0 0 0,32 0 0,-28-6-29,0 0-1,-1-1 0,1-1 1,-1-1-1,0-1 0,-1-1 1,0 0-1,21-15 0,-1 3-33,17-10-147,-15 8-7,1 1 0,76-26 0,-103 43 180,0 1 0,0 1 1,0 1-1,1 0 0,-1 0 0,1 2 0,-1 0 0,1 1 1,-1 0-1,0 1 0,1 1 0,19 6 0,212 86 74,-243-94-164,0 0 0,0 0 1,0 0-1,0 0 0,0-1 1,0 1-1,0-1 0,0 0 1,1-1-1,-1 1 0,0-1 1,0 1-1,0-1 0,0 0 1,0-1-1,0 1 0,0-1 1,-1 0-1,7-3 0,5-3 236,-8 6-128,0-1 0,1 1 0,-1 0 1,1 1-1,-1 0 0,1 0 0,0 1 0,-1-1 0,1 2 0,0-1 0,7 2 0,15 4 376,43 13 1,-29-6-81,-12-5-239,0-1 1,1-2 0,-1 0-1,1-3 1,0-1 0,64-5-1,-87 1-271,-1 1 1,0-1-1,0-1 0,0 0 1,0 0-1,0-1 0,-1 0 1,12-10-1,34-28-5835,-47 36 4498,19-16-8385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24.77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20265,'0'0'2545,"29"99"385,11-23-1217,4 5-817,4-4-272,-5-4-336,-6-5-208,0-4 113,-12-8-193,-3-5-225,-4-10-735,-10-12-945,-1-18-1120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25.1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416 0 13766,'0'0'3751,"8"19"-1552,28 61-305,-33-73-1741,0 0 0,-1 0 0,0 1 0,0-1 0,-1 1 0,0-1 1,0 1-1,-1 0 0,0 13 0,-1-1 175,1-18-273,0 1-1,0-1 0,0 1 1,-1-1-1,0 1 1,1-1-1,-1 1 0,0-1 1,0 0-1,0 1 0,0-1 1,-1 0-1,1 0 0,-1 0 1,1 0-1,-1 0 0,0 0 1,1 0-1,-3 1 0,-2 1-1,1 0 0,0-1 0,-1 0 0,0 0 0,0-1 0,1 0 0,-11 3 0,-8 0-102,0-1-1,0-1 1,-25-1-1,30-1-6,0-2 0,0 0 0,0-1 1,1 0-1,-1-2 0,-20-6 0,29 7 131,0-1 1,0-1-1,1 1 1,-1-2-1,1 1 1,0-1-1,1 0 0,-1-1 1,1 0-1,0-1 1,1 1-1,-9-13 1,95 106 3451,-40-36-3140,-3 2 0,-2 1 0,50 106 0,-65-114-1227,23 84-1,-32-89-1255,-3 0-1,5 61 1,-10-7-7047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26.80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4258,'0'0'9842,"1"10"-8690,3 19-424,1-1 0,1 1 0,2-1 0,1 0 0,1 0 0,1-1 0,16 26 0,-6-16-330,2-1 0,2-1 0,1-1 0,33 33 0,-45-53-325,1-1 1,0-1 0,1 0 0,0-1 0,1-1 0,0-1 0,0 0 0,1-1 0,0-1 0,1-1-1,26 6 1,-16-6-10,0-2-1,0-1 0,0-1 0,51-3 1,-61-1-49,0-1 0,-1-1 0,1 0 1,-1-1-1,0-1 0,0-1 0,-1 0 1,24-15-1,69-48 14,-50 31-28,90-45 0,-127 74 0,1 0 0,0 2 0,1 0 0,-1 2 0,1 1 1,1 0-1,42 0 0,-39 5 13,0 2 0,0 1 0,-1 2 0,1 0 0,-1 2 1,37 15-1,159 79 149,-65-26-108,-150-71-84,1 0 0,0 0 1,0-2-1,0 1 0,0-1 0,1 0 0,15 0 0,-21-2 13,-1-1 0,1 1 1,-1-1-1,1 0 0,-1 0 0,0 0 1,1-1-1,-1 0 0,0 1 0,0-2 1,0 1-1,0 0 0,0-1 0,-1 1 0,1-1 1,-1 0-1,0-1 0,6-5 0,27-39-35,-21 27-16,1 0 0,33-32 0,-43 47 69,1 1-1,-1 0 0,2 0 1,-1 0-1,0 1 0,1 0 1,0 0-1,0 1 0,0 0 1,0 1-1,0 0 0,14-2 1,-8 3 104,-1 0 1,1 1 0,-1 1-1,1 0 1,-1 1-1,0 0 1,1 1 0,-1 1-1,20 8 1,3 4 745,64 41 0,-12-5-53,-37-26-428,110 40-1,-134-58-296,2 0-1,-1-2 1,1-1-1,0-2 1,57 1-1,-76-5-287,-1 0-1,0-1 1,0 0-1,0-1 1,0 0-1,-1 0 1,1-1-1,-1 0 1,0 0-1,0-1 1,0 0-1,-1-1 1,14-11-1,-11 7-734,-1 0-1,0 0 0,0 0 0,-1-1 0,-1-1 0,0 1 0,0-1 0,9-24 0,-2-22-13462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27.63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346 1 9700,'0'0'10224,"11"21"-8087,-6-11-1896,6 12 10,0 1 0,-1 0 0,-1 1 0,-1 0 0,-2 1 0,6 34 0,-10-42-58,-1 0 0,-1 0 0,0 0 0,-1 0 0,-4 20 0,3-32-144,1 0 0,-1 0 0,0 0 0,0-1 0,-1 1 0,1 0 0,-1-1 0,0 0 0,0 1 0,-1-1 0,1 0 0,-1-1 0,0 1 0,0-1 1,0 1-1,0-1 0,-1 0 0,1-1 0,-1 1 0,-8 3 0,2-3-22,1 1-1,-1-1 1,1-1 0,-1 0 0,0-1 0,0 0 0,0 0 0,0-1 0,0-1 0,0 0 0,0 0-1,0-1 1,1 0 0,-1-1 0,-13-5 0,7 1 59,1-1-1,0 0 1,1-1-1,0 0 1,0-1-1,1-1 1,1-1 0,-20-20-1,24 19 485,15 12 80,22 16-213,5 10-208,-2 1 0,0 2 0,-2 1 0,-1 2 0,-2 0 0,0 2 0,28 50 0,-25-33-394,-3 1 0,-2 1-1,-2 1 1,26 101 0,-23-62-2426,-24-90 2372,-1-1 0,1 1 0,0 0 0,0-1 0,-1 1 0,1 0 1,0-1-1,0 1 0,1-1 0,-1 1 0,0-1 0,0 0 0,1 0 0,1 2 0,-2-2-49,0-1 1,0 0-1,0 1 1,0-1-1,0 0 1,0 0 0,0 0-1,0 0 1,0 1-1,0-1 1,0 0-1,0-1 1,0 1-1,0 0 1,0 0-1,0 0 1,-1-1-1,1 1 1,0 0-1,0-1 1,0 1 0,0-1-1,0 1 1,0-1-1,-1 1 1,1-1-1,0 0 1,0 1-1,-1-1 1,2-1-1,22-35-9240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28.01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386 1 17128,'0'0'2462,"7"19"-578,3 12-1518,-1 1 1,-1 0 0,-1 1-1,3 66 1,-10-91-272,0 0 0,0 1 0,-1-1 0,0 1 0,0-1 0,-1 0 0,-1 0 0,-4 14 0,4-18-79,0 1 0,0-1 0,0 0-1,0 0 1,-1 0 0,1-1 0,-1 1 0,0-1 0,0 0 0,0 0 0,-1 0 0,1-1 0,-1 0 0,1 1 0,-1-1 0,-5 1 0,-2 0 14,1 0 0,-1 0 0,-1-1 0,1-1 0,0 0 1,0-1-1,0 0 0,-1-1 0,1 0 0,0-1 0,0 0 1,0-1-1,0 0 0,1-1 0,-1 0 0,1-1 1,0-1-1,0 1 0,1-2 0,0 1 0,0-2 0,0 1 1,1-1-1,0-1 0,0 1 0,1-2 0,1 1 1,-1-1-1,1 0 0,1 0 0,-7-15 0,4 8 1160,15 30 771,89 140-112,-12-21-1225,-28-39-645,77 144 213,-111-193-2524,24 75 0,-35-70-2619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4:23.16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407 7 15959,'0'0'3116,"-19"-2"-218,14 2-2732,0-2-46,0 1 1,0 1-1,0-1 1,0 1-1,0 0 1,0 0-1,0 0 1,0 1-1,0 0 1,0 0-1,0 0 1,0 1-1,0-1 0,0 1 1,1 0-1,-1 0 1,1 1-1,-1 0 1,1 0-1,0 0 1,0 0-1,0 0 1,0 1-1,1-1 1,0 1-1,-1 0 1,1 1-1,1-1 1,-5 7-1,-19 37 457,3 1 1,1 1-1,3 1 0,1 0 1,3 1-1,3 1 0,2 1 1,2-1-1,-2 91 0,10-129-510,0 1 0,1-1-1,1 1 1,0-1 0,1 1-1,1-1 1,1 0-1,9 23 1,-10-31-53,-1-1 1,1 0-1,1 0 0,-1 0 0,1 0 1,0-1-1,0 1 0,1-1 0,0-1 1,-1 1-1,2-1 0,-1 0 0,0 0 1,1-1-1,0 0 0,0 0 0,0 0 1,0-1-1,0 0 0,10 1 1,1-1-20,1-1 1,0 0 0,-1-1 0,1-2-1,0 1 1,-1-2 0,0-1 0,1 0 0,-2-1-1,1-1 1,26-13 0,11-8-45,-1-3 0,59-44 0,-55 33-5,-2-2-1,-2-3 1,-2-2 0,-3-2-1,-1-3 1,-3-1 0,72-115-1,-493 699 879,235-344-674,-167 237-1921,110-133-4371,29-35-9780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37.32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 2 1393,'0'0'6723,"-6"-2"-4205,11 3-2356,-1-1 0,1 1-1,0 1 1,-1-1 0,1 0-1,-1 1 1,0 0 0,0 0-1,1 1 1,-1-1 0,-1 1 0,1-1-1,0 1 1,-1 1 0,1-1-1,4 7 1,9 5 275,72 62 1006,5-4 1,195 117 0,-236-162-1417,1-2 1,1-2-1,0-3 1,2-3-1,0-2 1,1-2 0,112 11-1,-120-21-506,0-2 1,1-3-1,-1-1 1,0-3-1,0-2 0,0-2 1,-1-2-1,-1-3 1,77-31-1,46-46-6531,-170 90 6982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38.07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12806,'0'0'1168,"169"171"-143,-45-90 271,15-22-271,22-27-449,15-32-576,14-47-608,-7-57-1969,-22-35-6820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40.29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224 1 13478,'0'0'286,"-21"10"455,19-9-709,-14 6 312,1 1-1,0 0 0,1 1 1,0 0-1,1 1 1,0 1-1,0 0 1,1 1-1,1 0 1,-18 25-1,24-29-229,0 1 0,1-1-1,0 1 1,0 1 0,1-1 0,0 0-1,1 1 1,0-1 0,0 1 0,0 12-1,3-20-104,-1 0 0,0 1-1,1-1 1,0 0 0,-1 0-1,1 0 1,0 0 0,0 0-1,0 0 1,0-1 0,1 1-1,-1 0 1,0 0 0,1-1-1,-1 1 1,1-1 0,-1 1-1,1-1 1,0 0 0,0 0-1,0 0 1,-1 0 0,1 0-1,0 0 1,0 0 0,1 0-1,-1-1 1,0 1 0,0-1-1,3 1 1,10 1-82,1 0 1,-1 0-1,18-1 1,-23-1-19,207-9-3743,-217 9 3846,1 0-1,0 1 0,-1 0 0,1-1 1,-1 1-1,1-1 0,-1 1 0,1 0 1,-1-1-1,0 1 0,1 0 0,-1-1 1,0 1-1,1 0 0,-1 0 0,0-1 1,0 1-1,0 0 0,1 0 0,-1-1 1,0 1-1,0 0 0,0 0 0,-1 0 0,1-1 1,0 1-1,0 0 0,-1 1 0,-3 26 584,-6 1 178,-1 1 1,-23 41 0,18-39 217,-19 53-1,31-73-721,1 0-1,0 0 1,1 0-1,0 1 0,1-1 1,1 1-1,0-1 0,2 18 1,-1-27-240,0 0 0,0 0 0,0 0 0,1 0 0,-1 0 0,1 0 0,0 0 0,-1 0 0,2-1 0,-1 1 0,0-1 0,0 0 0,1 1 0,-1-1 0,1 0 0,0 0 0,0-1 0,-1 1 0,1 0 0,0-1 0,0 0 0,1 0 0,-1 0 0,0 0 0,0 0 0,7 0 0,10 2-28,1 0 0,0-2-1,21 0 1,-32-1 21,9 0-293,1-1 1,-1-1-1,0-1 0,0 0 0,0-1 1,-1-1-1,0-1 0,23-10 1,-26 8-1016,-1 0 1,0-1-1,0 0 1,-1-1-1,0-1 1,13-13-1,8-13-7072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40.67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450 1 14551,'0'0'333,"0"19"193,0 139 597,0-154-1115,0 0 0,-1-1 0,1 1 0,-1-1 0,0 1 0,0-1 0,-1 1 0,1-1 0,-1 0 0,1 1 0,-1-1 0,0 0 0,0 0-1,-1 0 1,1-1 0,0 1 0,-1 0 0,0-1 0,0 0 0,1 0 0,-1 1 0,-1-2 0,1 1 0,0 0 0,0-1 0,-1 1 0,1-1 0,-1 0 0,1 0 0,-6 0 0,-12 4-22,-1-2-1,1-1 1,-42 0 0,54-2-3,-5-1 7,0 1 0,0-2-1,0 0 1,0 0 0,0-2 0,0 1-1,-17-8 1,7-1 877,0-1 0,-39-27 0,84 59-464,0 1 0,-1 0-1,-1 2 1,-1 0 0,-1 1 0,26 48 0,-11-13-589,-2 1 0,-3 1 1,-3 1-1,27 106 0,-40-99-2820,-9-5-1690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41.05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560 97 15319,'0'0'6003,"-124"3"-5459,65 16-160,-3 4 64,-4-1 449,-4-5-257,12-4-272,7-11-368,14-2-736,12-17-641,17-28-2272,8-15-1538,15-13-4145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41.38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13382,'0'0'2049,"25"179"-720,-10-78 415,-1-1-479,1-2-1073,0-2-192,-4-2-1777,-4-6-3201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42.24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13158,'0'0'2321,"55"166"-1024,-11-85 463,-4 1-623,0 1-753,-10-4-352,-5-4-16,-10-1-16,-4-5-304,-7-12-800,-1-16-1073,5-16-2402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42.62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417 1 5426,'0'0'6985,"0"19"-5360,0 5-1432,2 7 408,-2 0-1,-2 0 1,-7 49-1,7-72-425,0 1 0,-1-1 0,0 1 0,0-1 0,-1 0 0,0 0 0,-10 15 0,12-20-123,-1 1 1,0-1-1,0 0 0,-1 0 1,1 0-1,-1-1 1,1 1-1,-1-1 0,0 1 1,0-1-1,0-1 1,0 1-1,0 0 0,0-1 1,-1 0-1,1 0 1,-5 0-1,-2 0-60,1 0 0,-1-1 0,0 0 0,0-1 0,1 0 0,-1-1 0,1 0 1,-1 0-1,1-1 0,0-1 0,0 0 0,0 0 0,0-1 0,1 0 0,-13-10 0,5 2 126,0-2 1,1 0-1,1-1 1,0-1-1,2 0 0,-19-30 1,86 125 1605,20 33-863,-26-21-683,41 109 0,-16 0-3399,-46-113-1496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43.30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176 0 14903,'0'0'1390,"-17"21"331,10-13-1539,-15 17 659,2 1 0,0 1 1,2 1-1,-29 57 0,42-71-710,0 0 1,1 1-1,1 0 0,0 0 0,-1 29 0,4-43-144,1 0-1,0-1 1,-1 1-1,1-1 1,-1 1-1,1-1 1,0 1-1,-1-1 1,1 0-1,0 1 1,0-1-1,-1 0 1,1 0-1,0 1 1,0-1-1,-1 0 1,1 0-1,0 0 1,0 0-1,0 0 1,-1 0-1,1 0 1,0 0-1,0 0 1,0-1-1,-1 1 0,2 0 1,26-5-502,31-25-525,-52 25 715,1 1 0,-1-1-1,1 1 1,0 1 0,0-1 0,1 1 0,-1 1 0,0 0 0,1 0 0,10-1 0,-19 4 329,1-1 0,0 0 0,-1 1 0,1-1 0,-1 1 0,1-1-1,0 0 1,-1 1 0,1 0 0,-1-1 0,1 1 0,-1-1 0,1 1 0,-1 0 0,0-1 0,1 1 0,-1 0-1,0-1 1,0 1 0,1 0 0,-1 0 0,0-1 0,0 1 0,0 0 0,0 0 0,0-1 0,0 1 0,0 0-1,0 0 1,0 1 0,-2 30 412,2-26-302,-4 17 411,-1-1 1,0 1-1,-2 0 0,-12 27 1,12-34-218,0 1 0,2-1 0,0 1 1,0 0-1,2 1 0,0-1 1,1 1-1,0-1 0,2 29 0,1-45-297,-1 1 0,0-1-1,1 1 1,-1-1 0,1 1 0,-1-1-1,1 0 1,0 1 0,0-1-1,0 0 1,-1 0 0,1 1 0,0-1-1,0 0 1,1 0 0,-1 0-1,0 0 1,0 0 0,0 0 0,1-1-1,-1 1 1,0 0 0,1-1-1,-1 1 1,1-1 0,-1 1-1,3 0 1,46 1-45,-37-2 38,9-1-195,-1-2-1,1 0 1,-1-1 0,0-1-1,0-1 1,0-1 0,-1-1 0,22-11-1,57-38-3297,-12-7-3642,-55 34-643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43.65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1 262 14375,'0'0'2785,"230"49"-1200,-43-49-193,51-27-623,40-16-33,29-8 256,19-3-399,3-1-289,0 12-304,-22 15-400,-29 18-897,-36 10-2465,-45 13-1008,-47 18-2625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04.31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568 0 14583,'0'0'10119,"20"27"-8721,131 173 328,-145-191-1657,28 38 314,-2 2 1,30 64-1,-60-110-370,0 1 0,-1 0 0,1 0 0,-1 0 0,0 0 0,0 0-1,-1 1 1,1-1 0,-1 0 0,0 8 0,0-10-3,-1 0-1,1 0 1,-1 0-1,0 0 1,1 0 0,-1 0-1,0 0 1,0 0-1,0-1 1,0 1 0,-1 0-1,1-1 1,0 1 0,-1-1-1,1 1 1,-3 1-1,-4 1 27,0 0 0,0 0 0,0-1-1,0 0 1,0-1 0,-1 0 0,1 0-1,-17 1 1,-14 2 28,1-2-1,-1-1 0,-57-5 1,82 2-58,0-1 1,1 0 0,-1-1 0,0-1 0,1 0-1,0-1 1,0 0 0,0-1 0,0 0-1,1-1 1,0-1 0,-20-16 0,29 21-9,0 1 0,0-1 0,0 0 0,0 0 1,1-1-1,-1 1 0,1 0 0,0-1 0,0 1 0,0-1 1,0 0-1,1 0 0,0 0 0,-1 0 0,0-6 0,3 10 0,-1-1-1,0 1 0,0-1 1,1 1-1,-1 0 1,0-1-1,1 1 0,-1-1 1,0 1-1,1 0 0,-1 0 1,1-1-1,-1 1 0,0 0 1,1 0-1,-1-1 0,1 1 1,-1 0-1,1 0 1,-1 0-1,1 0 0,-1 0 1,1 0-1,-1-1 0,1 1 1,-1 0-1,1 0 0,-1 1 1,1-1-1,-1 0 0,1 0 1,-1 0-1,1 0 1,19 4 11,-9 1 4,0 0 0,0 0-1,-1 1 1,0 0 0,0 1-1,0 0 1,-1 1-1,0 0 1,15 18 0,-6-5 25,-2 0 1,0 2-1,18 32 0,-27-41-7,0 0-1,0 0 1,-2 0-1,0 1 1,0 0-1,-2 0 0,0 0 1,0 0-1,0 27 1,-3-41-28,-1 0 1,1 0 0,-1-1-1,1 1 1,-1 0 0,0 0 0,1 0-1,-1-1 1,0 1 0,1 0-1,-1 0 1,0-1 0,0 1 0,0-1-1,1 1 1,-1-1 0,0 1-1,0-1 1,0 0 0,0 1 0,0-1-1,0 0 1,0 0 0,0 0-1,0 1 1,0-1 0,0 0 0,0 0-1,0-1 1,0 1 0,0 0-1,0 0 1,0 0 0,0-1 0,-1 1-1,-41-11 64,32 5-62,1-1 1,0 0 0,0-1-1,0 0 1,1-1-1,0 0 1,1 0 0,0-1-1,1 0 1,-13-22-1,3 3-6,2-1-1,-21-60 0,27 66-13,1-1 0,2 0 1,0-1-1,2 0 0,-2-35 1,7 69 5,0 0-1,1 0 1,0 0 0,0-1 0,1 1 0,-1 0 0,5 7 0,6 15 23,-4 8 26,-1 1 0,-1 0 0,-3 0 0,-1 0 0,-2 1 0,-4 48 0,3-84-38,0 0 1,0 0-1,-1 0 0,1 0 0,-1 0 0,0 0 1,0 0-1,-1 0 0,1 0 0,-1 0 0,0 0 0,0-1 1,0 1-1,0-1 0,-1 1 0,-4 3 0,4-4 18,-1 0 0,0-1 0,0 0 0,0 1 0,0-2 0,0 1-1,-1 0 1,1-1 0,-1 0 0,1 0 0,-1 0 0,1 0-1,-1-1 1,1 0 0,-6 0 0,1 0 43,0-1-1,1 0 1,-1 0-1,0-1 1,1 0 0,-1-1-1,1 0 1,0 0 0,0 0-1,0-1 1,0-1-1,0 1 1,1-1 0,0 0-1,0-1 1,-11-11-1,16 47 381,8-1-426,15 45 0,-11-45-21,9 53 1,-16-63-100,-1 1 1,0 0-1,-2-1 1,0 1-1,-1 0 1,-6 30-1,6-44 24,-1 0 0,1 0-1,-1-1 1,0 1 0,-1 0-1,1-1 1,-1 0 0,-1 1-1,1-1 1,0 0 0,-1-1 0,0 1-1,0-1 1,-1 0 0,1 0-1,-1 0 1,0 0 0,0-1-1,0 0 1,0 0 0,-1 0-1,1 0 1,-1-1 0,0 0-1,-6 1 1,7-2-495,0 0-1,0-1 1,0 1 0,-1-1-1,1 0 1,-8-2 0,-28-9-6344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46.11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2 775 15303,'0'0'6872,"-1"-26"-6311,0-14-427,2-1 0,2 1 0,15-75 0,-4 57-101,3 0 1,3 1-1,2 1 0,2 1 1,48-80-1,-65 124-28,1 0 0,0 1 0,0 0 0,1 0-1,13-10 1,-20 17 9,1 1-1,0 0 1,0 0 0,0 0-1,0 1 1,0-1-1,0 1 1,0-1-1,1 1 1,-1 0-1,0 1 1,1-1 0,-1 0-1,1 1 1,-1 0-1,1 0 1,-1 0-1,1 0 1,-1 1-1,0-1 1,1 1 0,-1 0-1,1 0 1,5 2-1,-1 2 68,0-1-1,-1 1 1,0 0 0,0 1-1,0 0 1,-1 0-1,0 0 1,6 8-1,44 66 653,-48-68-635,54 93 258,-4 2 1,82 213-1,-100-220-1581,-12-41-2378,-10-25-3755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46.75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126 147 16311,'0'0'3354,"11"17"-1494,42 60-9,119 192 584,-151-231-2365,-3 1-1,-1 0 1,-1 1-1,-3 1 1,15 70-1,-23-79 41,-1 1 1,-1-1-1,-2 1 0,-1-1 0,-8 56 1,6-77-61,0 0 1,-2 0 0,1 0-1,-1-1 1,-1 1 0,1-1-1,-2 0 1,-10 15 0,11-19-6,0 0 0,0-1 1,-1 1-1,0-1 0,0 0 1,0 0-1,-1-1 1,0 0-1,0 0 0,0 0 1,0-1-1,0 0 0,-13 3 1,12-4-30,-1 0 0,0 0 0,1-1 1,-1 0-1,0-1 0,0 0 0,0 0 0,1-1 1,-1 0-1,0 0 0,0-1 0,1 0 0,-1-1 1,1 0-1,-10-4 0,8 1-12,0 0-1,1-1 1,0 0-1,1 0 1,0-1 0,0 0-1,0 0 1,1 0-1,0-1 1,-9-17 0,2-1-19,2 0 0,0-1 0,2 0 0,1 0 1,2-1-1,0-1 0,2 1 0,-1-33 0,4 19-209,2 0 0,2 0 0,2 0 0,2 0 0,1 1 0,3 0-1,1 0 1,20-47 0,-15 50-527,2 2 1,2 0-1,31-45 0,-31 55-621,1 0 0,2 1 0,0 1 0,35-28 0,-33 34-3648,40-22 1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16.47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486 1 16664,'0'0'2833,"8"24"-918,7 23-1591,-2 2-1,-3 0 1,-1 0-1,2 68 0,-11-97-153,1-7-8,-1 0-1,-1 0 1,0 0-1,-1 0 1,-3 15 0,4-24-138,-1 0 0,0 0 0,1 0 0,-1-1 0,-1 1 0,1 0 0,0-1 0,-1 0 0,0 1 0,0-1 0,0 0 0,0-1 0,0 1 0,-1 0 0,1-1 0,-1 0 0,0 0 0,1 0 0,-9 3 0,-1-1 10,0 0 1,0-1 0,0-1-1,-1 0 1,1 0 0,0-2-1,-1 1 1,1-2 0,-1 0-1,1 0 1,0-2 0,-22-5-1,16 2 61,0-1 0,1 0-1,0-2 1,1 0 0,-1-1 0,2 0-1,-31-26 1,-21-30 354,62 59-323,0 0-1,1 0 1,0-1-1,0 1 1,1-1 0,0 0-1,0 0 1,-3-11 0,8 10 797,12 18-582,13 15-91,-1 1 0,-2 2 0,-1 0-1,-1 2 1,-1 0 0,-1 1 0,23 52 0,-4 6-88,42 149 1,-66-184-216,-3 0 0,-2 1 0,3 72-1,-9-3-2817,-3-117 2166,1 10-1271,6-10-3520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16.81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109 70 17352,'0'0'5344,"-13"7"-4344,-41 19-13,53-25-946,1 0 0,-1-1 0,0 1-1,0-1 1,0 1 0,0-1 0,0 1-1,0-1 1,-1 0 0,1 0 0,0 1-1,0-1 1,0 0 0,0 0 0,0 0-1,0 0 1,0 0 0,0 0 0,-1-1-1,1 1 1,0 0 0,0 0 0,0-1-1,0 1 1,0-1 0,0 1 0,0-1-1,0 1 1,0-1 0,0 0 0,1 1 0,-1-1-1,0 0 1,0 0 0,0 0 0,1 1-1,-1-1 1,1 0 0,-1 0 0,1 0-1,-1 0 1,1 0 0,-1 0 0,1 0-1,0 0 1,-1-1 0,1 1 0,0 0-1,0 0 1,0 0 0,0-1 0,0-3-45,-1 1 0,2 0 0,-1 0 1,0-1-1,1 1 0,0 0 1,0 0-1,0 0 0,0 0 0,3-6 1,-2 8 22,0-1 1,-1 1-1,1 0 1,0 0-1,1 0 1,-1 0 0,0 0-1,1 0 1,-1 1-1,1-1 1,-1 1-1,1 0 1,0 0-1,-1 0 1,1 0 0,0 0-1,0 1 1,0-1-1,0 1 1,-1-1-1,1 1 1,0 0 0,0 1-1,0-1 1,0 0-1,0 1 1,0-1-1,0 1 1,-1 0 0,1 0-1,0 0 1,-1 0-1,1 1 1,0-1-1,-1 1 1,0-1-1,1 1 1,-1 0 0,0 0-1,0 0 1,0 0-1,0 1 1,0-1-1,1 4 1,1 1 83,-1 1 1,-1 1-1,0-1 1,0 0-1,0 0 1,-1 1-1,0-1 0,-1 1 1,0-1-1,0 1 1,-1-1-1,-2 11 1,-15-3-777,5-13-1935,4-7-3844,7-12-5983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17.1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16856,'0'0'2113,"120"17"1232,-43-10-1024,4 1-1168,7-3-465,-1-3-208,-14-2-464,-14 2-16,-15-2-320,-18 0-1409,-19 0-1792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17.46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18504,'0'0'2402,"8"126"-113,6-41 832,5 5-1072,-1 4-929,4-6-703,0-3-177,-7-2-240,-1-2-176,-10 2-1329,-4-2-3185,0-8-10581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20.30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368 1 13686,'0'0'11774,"-20"14"-10902,16-11-823,-5 3 59,0-1-1,1 1 1,0 1-1,0 0 0,1 0 1,-1 0-1,2 1 0,-1 0 1,1 1-1,0-1 1,1 1-1,0 0 0,1 1 1,-1-1-1,2 1 1,-1-1-1,-2 15 0,1 10 224,1 0 0,1 0 0,2 0 0,2 0 0,7 56 0,-5-76-322,0 1-1,1-1 1,0 0-1,1 0 1,0 0-1,1-1 0,1 0 1,0 0-1,1 0 1,0-1-1,1 0 1,1-1-1,-1 0 0,2 0 1,18 14-1,-24-21-69,0 0 0,1 0 0,0-1 0,0 0-1,0 0 1,1 0 0,-1-1 0,0 0 0,1 0 0,0-1 0,-1 0-1,14 1 1,-19-2 43,0-1-1,-1 1 0,1-1 1,-1 1-1,1-1 0,-1 0 1,0 1-1,1-1 0,-1 0 1,0 1-1,1-1 0,-1 0 1,0 1-1,0-1 0,1 0 1,-1 0-1,0 1 0,0-1 1,0 0-1,0 1 0,0-1 1,0 0-1,0 0 0,0 1 1,0-1-1,-1 0 0,1-1 1,-6-24 28,1 18-1,-1 0-1,1 1 1,-1 0 0,-1 0-1,1 1 1,-1 0 0,-1 0-1,1 1 1,-1-1 0,-15-7-1,1 2 58,1 1-1,-1 1 1,-28-7 0,35 12 12,0 0 1,-1 2 0,1-1 0,-1 2 0,1 0 0,-19 2 0,30-1-20,-1 0 1,1 1-1,-1 0 0,1 0 0,-1 0 1,1 0-1,0 1 0,-1 0 1,1 0-1,0 0 0,0 0 1,0 0-1,1 1 0,-1 0 0,1 0 1,-1 0-1,1 0 0,0 1 1,0-1-1,0 1 0,1 0 1,-1-1-1,1 1 0,0 1 0,-2 3 1,-1 7-11,0 0 1,2 1-1,0 0 1,0-1-1,1 1 1,1 0-1,1 0 1,0 0-1,1 0 0,1-1 1,0 1-1,1 0 1,1-1-1,1 0 1,0 0-1,0 0 1,2 0-1,0-1 1,0 0-1,2 0 1,-1-1-1,2 0 1,21 22-1,40 30-717,-46-44-775,33 36 0,-51-49 796,0 0 0,-1 1 0,0 0 0,-1 0-1,0 0 1,0 1 0,-1-1 0,6 20 0,-6-5-6525,4 47-1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51.75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176 0 13798,'0'0'8964,"24"17"-7851,6 1-799,-12-8-108,-1 1 1,0 1-1,-1 0 0,0 1 0,-1 1 1,22 26-1,-15-15 202,-1 2-1,-2 1 1,0 0-1,17 37 1,-29-48-358,0 0 0,0 0 1,-2 0-1,0 1 0,-1 0 0,-1 0 0,0 0 1,-2 1-1,0 25 0,-2-38-48,0-1 1,0 1-1,-1-1 1,1 0-1,-1 1 1,0-1-1,-1 0 1,0 0-1,1 0 1,-1-1-1,-1 1 1,1-1-1,-1 0 1,0 1-1,0-2 1,0 1-1,0 0 1,-1-1-1,1 0 1,-1 0-1,0 0 1,0 0-1,0-1 1,0 0-1,-1 0 1,-8 2-1,8-3-18,0 1 0,0-1-1,0 0 1,0 0-1,0 0 1,0-1 0,0 0-1,-1 0 1,1-1 0,0 1-1,0-1 1,0-1 0,0 1-1,0-1 1,0 0 0,1 0-1,-1-1 1,1 0 0,-1 0-1,1 0 1,0-1-1,0 1 1,0-1 0,-5-6-1,0-2-22,1-1-1,0 1 0,1-1 1,1-1-1,0 1 1,0-1-1,1-1 0,1 1 1,1-1-1,0 0 0,1 0 1,0 0-1,0-19 0,3 34 45,0 0 0,1 0 0,-1 0 0,0 0 0,0-1 0,0 1 0,1 0-1,-1 0 1,0 0 0,0 0 0,0 0 0,1 0 0,-1 0 0,0 0 0,0 0-1,1 0 1,-1 0 0,0 0 0,0 0 0,0 0 0,1 0 0,-1 0-1,0 0 1,0 0 0,1 0 0,-1 0 0,0 0 0,0 0 0,0 0 0,1 0-1,-1 0 1,0 1 0,0-1 0,0 0 0,0 0 0,1 0 0,-1 0 0,0 1-1,0-1 1,0 0 0,0 0 0,0 0 0,1 0 0,-1 1 0,0-1-1,0 0 1,0 0 0,0 1 0,0-1 0,10 10 160,-8-6-150,1 0 0,-1 0 0,0 0 0,-1 0 0,1 1 0,-1-1 0,0 0 0,0 1 1,0-1-1,0 1 0,-1-1 0,0 0 0,0 1 0,0-1 0,0 1 0,-1-1 0,0 1 0,0-1 1,0 1-1,0-1 0,-1 0 0,0 0 0,0 0 0,0 0 0,0 0 0,0 0 0,-1 0 0,0-1 0,0 1 1,0-1-1,0 0 0,0 0 0,-1 0 0,1 0 0,-1-1 0,0 1 0,1-1 0,-1 0 0,-1 0 1,-3 1-1,0 0 8,1 0 1,-1-1-1,0 1 1,0-2-1,0 1 1,-1-1-1,1 0 1,0-1-1,-14-1 1,19 1-3,0-1 1,0 0-1,0 1 0,0-1 1,1 0-1,-1 0 0,0-1 1,1 1-1,-1 0 0,1-1 1,-1 0-1,1 0 0,0 0 1,-1 0-1,1 0 0,0 0 1,0 0-1,1 0 0,-1-1 0,0 1 1,1-1-1,-1 0 0,1 1 1,0-1-1,0 0 0,0 0 1,0 0-1,1 1 0,-1-6 1,0-2 11,1 1 1,0 0 0,1-1 0,0 1-1,0 0 1,1 0 0,0 0-1,1 0 1,-1 0 0,2 0-1,0 0 1,0 1 0,0 0 0,1 0-1,0 0 1,1 0 0,-1 1-1,2 0 1,11-11 0,13-10-7,2 0 0,0 3 0,38-22 1,-60 39-22,-5 5-659,6-5 1989,-46 7-22207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52.38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169 48 2001,'0'0'10949,"0"-7"-8748,0-33 3073,-1 40-4948,-1 0-1,1 0 0,-1 0 1,1 0-1,-1 0 0,0 1 0,1-1 1,-1 1-1,1-1 0,-1 1 1,1-1-1,-1 1 0,-1 1 0,-6 6-4,0 1-1,1 0 0,0 1 0,0 0 0,1 0 0,0 0 0,1 1 0,0 0 1,-6 16-1,-1 9 758,-17 67 0,22-64-748,2 1 0,1 0 0,2 0 0,2 0 0,2 0 0,6 46 0,-5-72-259,1 0 0,0 0 0,1-1 1,1 0-1,0 0 0,1 0 0,0 0 0,1-1 0,0 0 0,10 12 1,-10-16-269,-1-1 1,1 0 0,0-1 0,1 0-1,-1 0 1,13 7 0,-13-9-776,1 0-1,0-1 1,1 0 0,-1 0 0,0-1-1,1 0 1,13 2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53.31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204 1 4802,'0'0'16525,"13"13"-15215,127 140 1368,-120-128-2460,-1 0 0,-1 1 0,-1 1 0,-1 1 0,15 37 0,-30-62-204,0-1 0,0 1 0,0 0 0,0 0-1,0 0 1,0 0 0,-1 0 0,1 0 0,-1 0 0,0 0 0,0 0 0,0 0 0,-1 0 0,1 0 0,-1 0 0,1 0 0,-1 0-1,0 0 1,0 0 0,0 0 0,-1 0 0,1-1 0,-1 1 0,-2 4 0,0-4-10,-1 0-1,1 0 1,0-1 0,-1 1-1,1-1 1,-1 0 0,0 0-1,0-1 1,0 1-1,0-1 1,0 0 0,0 0-1,0-1 1,-6 0 0,1 1-28,0 0-1,0-1 1,0 0 0,0-1 0,0 0 0,0-1 0,0 0 0,1-1 0,-1 1 0,1-2-1,-1 0 1,1 0 0,0 0 0,1-1 0,-1 0 0,1-1 0,0 0 0,0 0 0,1-1-1,-1 0 1,2-1 0,-1 1 0,1-1 0,0 0 0,-5-10 0,11 17 20,-1 1 0,1-1 0,-1 0 0,1 1 0,-1-1 0,1 0 0,0 0 0,-1 0 1,1 1-1,0-1 0,0 0 0,0 0 0,0 0 0,-1 0 0,1 1 0,0-1 0,0 0 0,1 0 0,-1 0 1,0 0-1,0 0 0,0 1 0,1-1 0,-1 0 0,0 0 0,1-1 0,0 2 8,0 0 1,-1 1-1,1-1 0,0 0 1,-1 0-1,1 0 0,-1 1 1,1-1-1,0 0 0,-1 1 0,1-1 1,-1 0-1,1 1 0,0-1 1,-1 1-1,1-1 0,-1 1 1,0-1-1,1 1 0,-1-1 0,1 1 1,-1-1-1,0 1 0,1 0 1,-1-1-1,0 1 0,0 0 1,0-1-1,1 1 0,-1 0 0,0 1 1,2 3 22,-1 1 1,1-1 0,-1 1-1,0 0 1,-1 0-1,1 0 1,-1-1-1,0 1 1,-1 0 0,0 0-1,1 0 1,-2-1-1,1 1 1,-1 0 0,0-1-1,0 1 1,0-1-1,-1 0 1,0 0-1,0 0 1,-7 9 0,6-8 12,-1-1-1,0 0 1,0 0 0,0-1 0,0 1 0,-1-1 0,0 0 0,0-1 0,0 1 0,0-1 0,0 0 0,-1-1 0,1 0 0,-1 0 0,0 0 0,0 0 0,1-1 0,-11 0 0,15-1-9,1 0 0,0 0 0,0 0 0,0-1 0,0 1 0,-1 0 0,1 0 0,0-1 0,0 1 0,0-1 0,0 1 0,0-1 0,0 1 0,0-1 0,0 0 1,0 0-1,0 1 0,1-1 0,-1 0 0,0 0 0,0 0 0,1 0 0,-1 0 0,0 0 0,0-2 0,0 0-8,-1-1 1,1 0-1,0 0 1,1 0-1,-1 1 1,1-1-1,0 0 1,0-5-1,0-1-15,1 0 1,1 0-1,0 0 0,0 1 0,1-1 0,4-11 0,3 4-5,1 1-1,0 0 1,2 1 0,0 0-1,0 1 1,1 0 0,1 1-1,0 1 1,1 0 0,0 1-1,1 1 1,34-15 0,-20 17-641,-15 8-2134,-5 5-5477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04.64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253 0 20329,'0'0'1841,"-80"136"320,36-59-1393,7 15-768,-7 8-1824,-3 0-5908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54.26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1 466 9893,'0'3'15458,"0"-8"-14050,4-82-51,25-152-1,-27 224-1302,1 0 0,1 0-1,0 0 1,1 0 0,0 1 0,14-26-1,-18 39-45,-1 1-1,0-1 1,1 1-1,-1-1 1,1 1-1,-1-1 0,1 1 1,-1-1-1,1 1 1,-1-1-1,1 1 1,-1-1-1,1 1 1,0 0-1,-1-1 0,1 1 1,0 0-1,-1 0 1,1 0-1,0-1 1,-1 1-1,1 0 1,0 0-1,0 0 1,-1 0-1,1 0 0,0 0 1,-1 0-1,1 0 1,0 1-1,-1-1 1,1 0-1,0 0 1,-1 1-1,1-1 0,0 0 1,-1 1-1,1-1 1,-1 0-1,1 1 1,-1-1-1,1 1 1,0 0-1,21 25 80,-21-24-56,209 335 1530,-161-238-2100,-42-92-1425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56.96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2832 482 7924,'0'0'10484,"16"-6"-9035,49-20-403,-61 24-930,0 0 0,0 0 0,0-1 1,-1 1-1,1-1 0,-1 0 0,0 0 0,0 0 0,0 0 1,0 0-1,0-1 0,-1 1 0,0-1 0,0 0 0,0 0 0,0 0 1,0 0-1,1-5 0,-1-2-28,0 0 0,0 0 0,-1 0 0,-1 0 1,-1-12-1,1 6-23,0 9-41,0 0-1,-1 1 1,0-1-1,0 0 1,-1 1-1,0-1 0,0 1 1,-1 0-1,0 0 1,0 0-1,0 0 1,-1 0-1,0 0 1,-1 1-1,1 0 1,-7-6-1,2 3 17,-2 0 0,1 1 0,-1 0 0,0 1-1,-1 0 1,0 1 0,0 0 0,-19-6 0,-2 3 42,0 1 0,0 1 0,-1 2 0,0 1 0,-1 2 0,-46 3 0,61-1-11,-205-11 556,142 15-396,52-2-76,0 0 0,-53-6 1,36-3-114,22 2-9,-1 1 0,-30 1 0,-287 12 298,319-11-231,0 0 0,-46-12 1,-17-2 84,-218 10-142,94 7-60,180-2 10,1 2 0,0 1 0,0 1 0,-1 2 0,-30 9 0,22-7 28,0 0 1,-65 0 0,75-6-6,-1 0-1,1 2 1,0 2 0,0 0 0,-51 18 0,74-20-15,1 1 1,-1-1-1,1 1 1,0 1-1,0-1 1,1 1-1,0 0 1,-1 0-1,1 1 1,1-1-1,-1 1 1,1 0-1,0 1 1,-4 8-1,-3 11 11,0 0 0,-10 40-1,4-12-4,8-27 20,1 0 0,1 1 0,1 0 0,2 1 0,0-1 0,2 37 0,2-51-32,1-1-1,0 1 1,1 0-1,0-1 0,2 0 1,-1 1-1,1-1 1,1-1-1,1 1 1,12 22-1,-12-27 3,-1 0-1,1 0 0,1-1 0,-1 0 0,1 0 1,1 0-1,-1-1 0,1 0 0,0-1 0,0 0 0,1 0 1,-1 0-1,1-1 0,0-1 0,1 0 0,11 3 1,63 7 34,1-3 0,0-4 0,129-8 0,-72 0-11,347 0 44,-448 4-60,-1 2 1,54 13 0,3 0 7,-23-8-1,415 68 144,-284-44 77,-63-11-69,-99-17-50,1-2-1,54-3 1,-42-1-30,-47 1-75,0-1-1,-1 0 1,1-1-1,0 1 1,-1-2 0,1 1-1,-1-1 1,0-1-1,0 1 1,0-2-1,0 1 1,-1-1-1,1 0 1,-1 0 0,-1-1-1,1 0 1,-1 0-1,8-10 1,-4 3 53,-1 0 0,0 0 0,-1-1 0,0 0 1,-1-1-1,-1 0 0,-1 0 0,0 0 0,4-19 0,-4-10 145,-1-1 1,-2 1-1,-4-56 0,-1 8 148,4 62-27,-2 1-1,-10-58 1,9 79-257,-13-43-973,-2 19-5612,4 17-1008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6:57.72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1934 18697,'0'0'2387,"9"21"-522,28 91 380,-4 2-1,19 127 1,-26-120 4,-24-119-1666,2-15-456,49-162-86,8 2 1,110-218 0,348-878-7434,-399 954 4190,-40 106-6693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9:19.32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1 153 6307,'0'0'4020,"1"-16"-3491,5-50-151,-4 62-342,0 1 0,0 0 0,0 0 0,0 0 0,1 0-1,-1 0 1,1 0 0,0 1 0,-1-1 0,1 1 0,0 0-1,1 0 1,-1 0 0,0 0 0,1 0 0,-1 1 0,1-1-1,-1 1 1,1 0 0,0 0 0,-1 1 0,7-2 0,4-1 97,10-3 116,-1 2 0,1 0 0,1 2 0,-1 0 0,38 3 0,-57-1-182,-1 1-1,1-1 0,0 1 1,0 0-1,-1 1 1,1-1-1,0 1 0,-1-1 1,0 1-1,1 1 1,-1-1-1,0 1 0,0-1 1,7 8-1,-5-4 54,0 0 0,-1 1 1,0 0-1,0 0 0,0 0 0,-1 1 0,6 14 0,-2 2 168,-1 0 0,-1 1 0,-1-1 0,4 45-1,20 1138 1917,-34-1083-2107,15 170 0,-6-254-61,2-1 0,2 0 0,1 0 1,2-1-1,1 0 0,3-1 1,1-1-1,30 51 0,-11-41-3,-33-44-58,0 0 1,1 0-1,-1 0 0,1 0 0,-1-1 0,1 1 0,0 0 0,-1-1 0,1 0 0,0 0 0,0 0 1,0 0-1,0 0 0,0 0 0,5-1 0,-7 0-84,0 13 135,0 0 23,0 0-1,-1-1 0,-1 1 0,-3 23 0,1-19-6,-22 183 203,-37 413 241,44-364 11,-4 150 289,32-195 87,57 324 0,-31-290-258,10 133 8,-38-270-548,-9 171 1,-4-239-307,-1 0-1,-1 0 1,-2 0 0,-2-1 0,0-1-1,-2 0 1,-2 0 0,0-2-1,-2 1 1,-2-2 0,0-1 0,-33 36-1,45-54-386,-1-1 1,0 0-1,-1 0 0,1-1 0,-2 0 0,1 0 0,-1-1 0,0-1 0,-20 9 0,-18-9-5029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9:20.37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408 23 9444,'0'0'7230,"0"-4"-6227,0 3-938,0 1-1,0-1 0,0 0 0,0 1 0,0-1 0,0 1 0,0-1 1,0 0-1,0 1 0,0-1 0,0 0 0,0 1 0,0-1 0,-1 1 0,1-1 1,0 1-1,0-1 0,-1 0 0,1 1 0,0-1 0,-1 1 0,1-1 1,-1 1-1,1 0 0,-1-1 0,1 1 0,-1-1 0,1 1 0,-1 0 0,1-1 1,-1 1-1,1 0 0,-1-1 0,1 1 0,-1 0 0,0 0 0,1 0 1,-1 0-1,-1 0 0,0 0 31,-1 1-1,0-1 1,0 1 0,0 0-1,1 0 1,-1 0 0,1 1-1,-1-1 1,-3 3 0,-53 47 488,39-30-349,1 0 0,2 2 0,0 0 0,-16 31 0,27-44-205,1 1 0,0 0 0,0 1 0,1-1 0,1 1 0,0 0 0,1 0 0,0 0 0,1 0 0,0 0 0,1 0 0,2 20 0,-2-29-36,1 0 0,0 0 0,0 0 1,0 0-1,0 0 0,1 0 0,-1 0 0,1-1 0,0 1 0,0 0 0,0-1 1,0 0-1,0 1 0,0-1 0,1 0 0,-1 0 0,1 0 0,-1 0 0,1-1 1,0 1-1,0-1 0,0 0 0,-1 0 0,1 0 0,0 0 0,4 1 0,7 1-115,1-1 0,0 0 0,-1-1-1,17-1 1,-27 0 52,-3 0 44,-1 0 0,1 0 1,0 0-1,0 0 0,0 0 0,0 0 1,0 0-1,0-1 0,0 1 0,0 0 1,0-1-1,-1 1 0,1-1 0,0 1 0,0-1 1,0 1-1,-1-1 0,1 1 0,0-1 1,-1 0-1,1 1 0,0-1 0,-1 0 1,1 0-1,-1 1 0,1-1 0,-1 0 0,0 0 1,1 0-1,-1 0 0,0 1 0,1-1 1,-1 0-1,0 0 0,0 0 0,0-2 1,0 1 28,0 0 1,0 0-1,-1-1 1,1 1 0,-1 0-1,1 0 1,-1 0-1,0 0 1,0 0 0,1 0-1,-2 0 1,1 0 0,0 1-1,0-1 1,0 0-1,-1 1 1,-1-3 0,-6-2 28,1 0 1,-1 0-1,-1 0 1,1 1-1,-1 0 1,0 1-1,0 0 1,0 1-1,0 0 1,-18-2 0,-5 0 376,-1 2 1,-38 1 0,70 2-367,-1 0 0,1 0-1,0 1 1,-1-1 0,1 1 0,-1 0 0,1-1 0,0 1-1,0 0 1,-1 1 0,1-1 0,0 0 0,0 0-1,0 1 1,0-1 0,0 1 0,1 0 0,-1 0 0,0 0-1,1-1 1,-1 1 0,1 1 0,0-1 0,0 0-1,-1 0 1,2 0 0,-1 1 0,0-1 0,0 0 0,1 1-1,-1 4 1,-2 8 53,2 1-1,0-1 1,2 32-1,-1-31 23,1 0-73,1 0-1,0 0 0,2 0 1,-1 0-1,2-1 1,0 1-1,1-1 0,1 0 1,11 20-1,9 7 132,56 67 1,-6-9-2351,-64-81 731,-1 1 0,0 0-1,11 28 1,-1 26-9082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9:22.05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2964 0 8084,'0'0'3884,"6"11"-2769,11 24-513,-1 1 1,-1 1-1,-3 0 0,0 0 0,-3 1 0,-1 1 0,-2 0 0,-1 0 1,-2 55-1,-4-85-486,0 0 0,-1 1 0,0-1 1,0 0-1,-1 0 0,-1-1 0,1 1 0,-1-1 1,-1 1-1,-9 12 0,-9 13 94,-31 31 0,44-53-219,-30 31 49,-3-1 1,0-2 0,-3-1 0,-1-3-1,-2-2 1,-67 35 0,68-42-14,2 2 0,0 3 1,-42 38-1,66-50-16,1 1 0,1 1 0,0 1 0,2 1 0,1 1 0,1 0 0,-16 33 0,-50 153 55,58-140-6,-59 118-1,71-167-40,-1-1 1,-1-1-1,0 0 0,-2 0 0,0-2 0,-2 0 0,0 0 0,0-2 0,-29 19 1,9-12 52,-44 18 0,-33 21 25,102-54-94,0 2 0,1-1 0,0 1 0,1 1-1,0 0 1,-14 18 0,-10 27 54,1 0 1,4 2-1,-34 88 1,43-90 6,-3-2 1,-3 0-1,-1-2 1,-61 83-1,55-100-30,-1-1-1,-1-2 0,-2-1 0,-69 42 1,49-33 40,-58 49 1,98-73-5,1 1 0,1 0 0,0 1 0,1 1 0,1 1-1,1 0 1,-12 24 0,3 8 557,-29 105-1,12-32 8,10-46-280,-3-2 0,-51 87 1,62-128-334,-2 0-1,-1-2 1,-2-1 0,-1-1 0,-1-1-1,-43 36 1,34-45-390,36-22 272,0 0 1,0 1-1,0-1 0,0 0 0,0 1 0,0-1 0,0 0 0,0 0 0,0 0 1,0 0-1,0 0 0,0 0 0,0 0 0,0 0 0,0 0 0,0 0 0,0 0 1,0-1-1,0 1 0,0-1 0,1 1 0,-1 0 0,0-1 0,0 1 0,0-1 0,0 0 1,1 1-1,-1-1 0,0 0 0,0 1 0,1-1 0,-1 0 0,1 0 0,-1 0 1,1 1-1,-1-1 0,1 0 0,-1 0 0,1 0 0,0 0 0,-1 0 0,1 0 1,0-2-1,-3-52-6141,3-25-2542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9:22.5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147 1 15639,'0'0'1620,"-7"16"-895,-4 6-451,-24 54 1184,3 1 0,-25 89 0,56-163-1466,1 0 0,-1 0 1,0 0-1,1 0 0,-1 0 1,1 0-1,0 0 0,0 0 1,0 0-1,0 0 1,2 6-1,-1-8-45,0 1 0,0-1 0,1 0 0,-1 0 1,0-1-1,1 1 0,-1 0 0,1 0 0,-1-1 0,1 1 1,-1-1-1,1 1 0,-1-1 0,1 1 0,-1-1 0,1 0 1,-1 0-1,1 0 0,0 0 0,-1 0 0,1 0 0,1-1 0,4 1-52,0-1 1,-1 0-1,1-1 0,-1 0 0,1 0 0,-1 0 0,12-6 0,4-1 77,-22 9 73,1 0-1,-1 1 0,1-1 1,0 0-1,-1 1 0,1-1 1,-1 0-1,0 1 0,1-1 1,-1 1-1,1-1 1,-1 1-1,1-1 0,-1 1 1,0-1-1,0 1 0,1-1 1,-1 1-1,0-1 0,0 1 1,1 0-1,-1-1 0,0 1 1,0 0-1,0-1 0,0 1 1,0-1-1,0 1 0,0 0 1,0-1-1,0 1 0,0 0 1,-1 0-1,1 33 542,0-28-324,0 145 2710,0-148-2947,0 0 1,1 0-1,-1 0 0,0 0 1,1 0-1,0 0 0,0 0 0,0 0 1,0 0-1,0 0 0,1-1 1,-1 1-1,1 0 0,-1-1 0,1 1 1,0-1-1,0 0 0,4 4 1,-2-3-12,1 0 0,0 0 0,0 0 0,0 0 0,0-1 1,0 0-1,0 0 0,1-1 0,9 3 0,-1-2-24,1-1-1,0 0 1,0-1 0,0 0-1,-1-2 1,1 1-1,18-6 1,-15 1-246,0 0 1,0-1-1,-1-2 1,0 1-1,30-21 0,30-34-3514,-23 6-2811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9:23.78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11365,'0'0'2006,"9"23"-794,1 4-978,2 0 0,1-1 0,2 0 0,0-1 1,1-1-1,2 0 0,0-1 0,23 21 0,-24-31-196,-1 0 0,2-1 0,0-1 0,0-1 0,1-1 0,0 0 0,1-2-1,0 0 1,30 7 0,-16-8-10,0-1-1,-1-2 1,2-1-1,-1-2 1,37-4 0,-41-1-115,1-1 0,-1-2 0,-1-1 0,1-1 0,45-24 1,-42 19-148,2 0 0,-1 3 0,48-12 0,-49 19 267,1 1-1,0 2 1,0 1 0,0 2 0,37 5 0,166 38 670,-162-27-494,2-3-1,87 5 1,21-20-108,-157-2-74,0 0-1,-1-2 1,1-1 0,41-15 0,41-24 27,-60 23-51,2 1-1,0 4 0,68-15 1,272-4 818,-107 16-172,-160 0-387,78-6-127,-181 25-115,0 1 1,0 0-1,-1 2 0,1 1 1,0 0-1,-1 2 1,24 7-1,29 20 450,82 46 0,-86-41-15,103 40-1,-92-51-246,2-3 0,1-5-1,109 12 1,258-11 265,-388-21-479,120-17 0,-149 12-1368,1-1 0,48-19-1,-47 9-3654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9:24.25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60 0 17576,'0'0'1163,"-8"18"-429,1-3-456,0-1 65,1 0 0,0 1 1,1 0-1,1 0 0,0 0 1,-3 30-1,5-22 125,0-2-194,1 1-1,1-1 1,0 1 0,7 34 0,-7-52-294,1 0 1,0 1 0,0-1-1,1 0 1,-1 0 0,1 0-1,0 0 1,0 0-1,1 0 1,-1 0 0,1-1-1,0 1 1,-1-1 0,2 0-1,-1 0 1,0 0 0,1 0-1,-1-1 1,1 1 0,0-1-1,-1 0 1,1 0 0,0 0-1,1 0 1,-1-1-1,0 0 1,0 0 0,7 1-1,18 0-1146,45-2 0,-28 0 257,-45 0 918,-1 0-1,1 0 1,0 0 0,-1 0-1,1 1 1,-1-1 0,1 0-1,-1 0 1,1 1 0,-1-1 0,1 1-1,-1-1 1,1 0 0,-1 1-1,0-1 1,1 1 0,-1-1-1,0 1 1,1-1 0,-1 1-1,0-1 1,1 1 0,-1-1-1,0 1 1,0 0 0,0-1 0,0 1-1,1-1 1,-1 1 0,0 0-1,0-1 1,0 2 0,0 27 616,-1-17-305,1 224 3813,0-232-4091,0 0 0,0 0 0,0 0-1,1 0 1,-1 0 0,1 0 0,0 0 0,0-1 0,0 1 0,1 0-1,-1-1 1,1 1 0,0-1 0,0 1 0,0-1 0,5 6-1,-3-6-40,0 0-1,0-1 1,0 1-1,0-1 1,1 0-1,-1 0 0,0 0 1,1-1-1,0 0 1,-1 1-1,1-2 0,0 1 1,0 0-1,5-1 1,6 0-100,0-1 0,0 0 1,0-1-1,0-1 0,0-1 0,-1 0 1,1-1-1,-1 0 0,0-2 0,21-11 1,14-11-2615,72-57-1,-11-2-6831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9:25.19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347 0 17128,'-22'21'259,"8"-7"-175,-24 22 515,1 2 0,-35 49-1,42-47 295,1 1-1,3 2 1,-41 87-1,65-125-843,0 0-1,0 1 1,0-1-1,1 0 1,0 1-1,0 0 1,1-1-1,-1 1 1,1-1-1,0 1 1,2 10-1,-1-13-56,0 0 0,0-1 0,0 1 0,1 0-1,-1-1 1,1 0 0,-1 1 0,1-1 0,0 0 0,0 0 0,0 0 0,0 0-1,0 0 1,1 0 0,-1-1 0,1 1 0,-1-1 0,1 1 0,-1-1-1,1 0 1,0 0 0,-1 0 0,6 0 0,10 3-98,-1-2 1,1 0 0,0-1-1,29-3 1,37 3 170,-83 0-57,0-1-1,0 1 0,0 0 0,0-1 0,0 1 0,0 0 1,-1 0-1,1 0 0,0-1 0,0 1 0,-1 0 1,1 0-1,0 0 0,-1 0 0,1 0 0,-1 1 0,1-1 1,-1 0-1,0 0 0,0 0 0,1 0 0,-1 0 1,0 1-1,0-1 0,0 0 0,0 0 0,0 0 0,0 0 1,-1 2-1,-2 41 468,2-42-413,-6 32 545,-1 0 0,-2-1 0,-27 59 0,25-66-260,1 0 0,1 1-1,2 0 1,0 1 0,2 0 0,1 0-1,-2 34 1,7-60-343,0 0 1,0 0-1,1 0 0,-1 0 1,0 0-1,1 0 0,0 0 1,-1 0-1,1 0 0,0 0 0,0 0 1,0 0-1,0-1 0,0 1 1,1 0-1,-1-1 0,0 1 1,1-1-1,-1 1 0,1-1 1,0 0-1,2 2 0,1 0-4,0-1 0,1 1 0,0-1 0,-1 0 0,1-1 0,0 1 0,11 0-1,8 0 12,1-2-1,44-4 0,-69 4-5,31-5-171,0-2 1,-1 0-1,0-2 1,0-2 0,-1 0-1,35-20 1,-31 13-1697,-2-1 1,49-39 0,-35 15-4105,-5-5-3470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04.99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571 1 15975,'0'0'2100,"2"27"-801,14 183 3213,-5 56-1252,-11-265-3228,0 0 0,0 0 0,-1 0 0,1 0 0,0 0 1,-1 0-1,1 0 0,-1-1 0,1 1 0,-1 0 0,0 0 0,1-1 1,-1 1-1,0 0 0,1-1 0,-1 1 0,0 0 0,0-1 0,1 1 0,-1-1 1,0 0-1,0 1 0,0-1 0,0 1 0,0-1 0,0 0 0,0 0 1,0 0-1,1 0 0,-1 1 0,0-1 0,0 0 0,0-1 0,0 1 1,0 0-1,0 0 0,0 0 0,0 0 0,-1-1 0,-42-11 476,24 1-304,0-1 1,1 0 0,1-1 0,0-2 0,1 1 0,1-2 0,0 0 0,1-1 0,-17-25 0,97 145 684,62 132 1,-100-176-890,-4 1 0,-1 1 0,-4 1 0,-2 1 0,-3 0 0,-3 1 0,-2 0 0,-4 0 0,-4 95 0,-1-144 0,-1 1 0,-1-1 0,0 0 0,-1-1 0,0 1 0,-1-1 0,-11 21 0,13-28 0,-1-1 0,0 0 0,0 0 0,0 0 0,-1-1 0,0 1 0,0-1 0,0 0 0,0-1 0,-1 1 0,0-1 0,0 0 0,0 0 0,-1-1 0,1 0 0,-1 0 0,1-1 0,-9 3 0,5-3 0,0-1 0,-1 0 0,1 0 0,0-1 0,-1 0 0,1-1 0,0 0 0,-1-1 0,1 0 0,0-1 0,0 0 0,1 0 0,-1-1 0,0 0 0,1-1 0,0 0 0,0 0 0,1-1 0,-1 0 0,1-1 0,-13-13 0,0-4 0,0-1 0,1-1 0,2-1 0,0 0 0,-24-55 0,15 23-1117,3-2-1,3 0 1,3-2-1,-15-87 1,18 47-4044,-3-205 0,18 121-4974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9:25.53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374 0 18168,'0'0'2241,"-33"137"-752,4-67 720,-12 7-1136,5-2-577,-4-9-48,-1-9 160,5-12-288,7-13-112,7-11-208,7-18-768,-3-3-1233,3-26-2321,-3-25-6979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9:25.87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16904,'0'0'7059,"106"131"-5218,-62-67-721,8 4-639,-9 0-289,1-4-144,-7-2-48,3 0-256,-7 0-1153,-4-8-1344,-7-10-3362,-3-18-9012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9:26.22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232 0 19513,'0'0'3562,"-18"19"-2293,6-7-1136,-5 4-35,1 0-1,0 2 1,2 0 0,0 1-1,1 0 1,-13 26 0,7-4 134,2 0-1,-13 50 1,24-72-220,2 1 0,0 0 0,1 0 1,1 0-1,1 1 0,1-1 0,3 22 0,-3-40-67,1 0-1,-1-1 0,1 1 1,0-1-1,0 1 0,-1-1 1,1 1-1,0-1 1,0 0-1,0 1 0,1-1 1,-1 0-1,0 0 0,0 0 1,1 0-1,-1 0 0,1 0 1,-1 0-1,1 0 1,-1 0-1,1-1 0,-1 1 1,1-1-1,0 1 0,-1-1 1,1 0-1,0 1 1,2-1-1,57 0-1536,-49-1 1334,25-5-13,-30 5 278,1-1 0,-1 1 0,1 0 0,-1 1 0,11 0 0,-17 1 18,0-1 0,0 1 0,0 0 0,-1-1 0,1 1 0,0 0 0,-1 0 0,1 0 0,0-1 1,-1 1-1,1 0 0,-1 0 0,1 0 0,-1 0 0,0 0 0,1 0 0,-1 0 0,0 0 0,0 0 0,0 0 0,0 0 0,0 0 0,0 0 1,0 2-1,1 34 664,-2-28-410,-1 35 561,-2 0 1,-3 0-1,-11 44 0,-1 1 420,15-71-1071,1 1 0,0 0 0,2 0 0,0 0 0,1 0 1,1 0-1,5 30 0,-5-46-189,0 0 0,1 0-1,0 0 1,-1 0 0,1 0 0,0 0 0,0 0 0,0-1 0,1 1 0,-1-1 0,1 1 0,-1-1-1,1 0 1,0 0 0,0 0 0,0-1 0,0 1 0,0-1 0,0 1 0,1-1 0,-1 0 0,0 0-1,1-1 1,-1 1 0,0-1 0,1 1 0,-1-1 0,1 0 0,6-1 0,-1 0-122,0 0 0,0-1 0,1 1 0,-1-2 0,0 1 0,-1-1 0,1-1 0,0 0 0,-1 0 0,9-6 0,93-73-4111,-40 21-3940,-15 6-7074</inkml:trace>
  <inkml:trace contextRef="#ctx0" brushRef="#br0" timeOffset="1">1147 450 17976,'0'0'3634,"-26"129"-1809,4-65-401,-4 4-431,4 0-241,-3-4-320,3-4-240,0-13-95,-4-13-97,1-17-945,-5-17-976,-6-8-1825,3-33-4289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9:26.56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17160,'0'0'2977,"121"69"-127,-55-18-1746,3 9-416,1 4-384,3 6-239,-11 0-1,-7 3-64,-8-2-433,-10-1-1952,-11-15-3457,-12-20-10086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9:26.9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179 1 16776,'0'0'1067,"-16"18"411,3-3-1093,-5 4 126,1 0 0,2 2 0,0 0 0,-21 39 0,27-42-306,2 1-1,0-1 1,0 1 0,2 1-1,1-1 1,0 1 0,1 0-1,1-1 1,1 1 0,2 21 0,-1-37-221,0 1 0,1-1 0,-1-1 0,1 1 0,0 0 0,0 0 0,1 0 0,-1 0 0,1-1 0,0 1 0,0 0 1,0-1-1,0 0 0,0 1 0,1-1 0,0 0 0,-1 0 0,1-1 0,0 1 0,1-1 0,-1 1 0,0-1 1,1 0-1,5 3 0,5-1-242,-1 0 1,1 0-1,0-1 1,1-1-1,21 1 1,22 3-492,-56-5 756,0-1 0,-1 1 0,1 0 0,0-1 1,0 1-1,-1 0 0,1 0 0,0 0 0,-1 0 1,1 1-1,-1-1 0,1 0 0,-1 0 0,0 1 1,0-1-1,1 1 0,-1 0 0,0-1 0,0 1 1,1 2-1,0 1 92,-1 0-1,1 1 1,0-1 0,-1 1 0,0-1-1,0 12 1,-1 1 355,-1-1-1,-1 1 1,-5 27 0,-24 60 1228,19-68-933,2 0 0,-7 41 1,14-58-515,0 1 0,1 0 1,2-1-1,0 1 1,1 0-1,5 27 1,-5-42-226,1 0 1,0-1 0,0 1-1,0-1 1,1 1 0,0-1-1,0 0 1,0 0 0,0 0 0,1 0-1,0-1 1,0 1 0,0-1-1,1 0 1,-1 0 0,1-1 0,0 1-1,0-1 1,0 0 0,1-1-1,-1 1 1,1-1 0,-1 0-1,1 0 1,0-1 0,10 2 0,-3 0-219,-1-2 1,0 0 0,1 0-1,-1-1 1,0-1 0,1 0-1,-1 0 1,0-1 0,0-1-1,0 0 1,23-10 0,13-16-3749,-7-15-3431,-16 4-7030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9:27.31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0 112 16199,'0'0'5779,"136"-25"-2994,-81 16-1808,-1-3-33,5-1-159,-1-2-689,-10-2-96,-4 4-609,-11 6-1232,-15 7-1840</inkml:trace>
  <inkml:trace contextRef="#ctx0" brushRef="#br0" timeOffset="1">147 420 20681,'0'0'5571,"150"66"-4931,-63-76-640,27-20-1648,14-11-3411,7 0-8883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9:27.72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56 0 19657,'-8'31'875,"4"-13"-665,-8 26 604,2 1 0,1 0 0,-1 54 0,8-78-441,2 1 1,0 0-1,2 0 1,0-1 0,2 1-1,8 31 1,-9-46-340,-1-1 1,1 0-1,0 1 1,1-1 0,-1 0-1,1-1 1,0 1-1,0-1 1,1 1-1,0-1 1,0-1-1,0 1 1,1-1 0,-1 0-1,1 0 1,0 0-1,0-1 1,0 0-1,1 0 1,-1-1-1,1 1 1,-1-1-1,1-1 1,10 2 0,-4-1-45,-1-1 1,1-1 0,0 0 0,-1 0 0,1-1 0,0-1-1,-1 0 1,0-1 0,1 0 0,-1-1 0,0 0 0,-1-1-1,19-10 1,-3-2-119,0-2-1,-2-1 1,0 0-1,25-28 1,84-100-403,-134 147 544,1 0 0,-1 1 1,1-1-1,-1 0 1,0 1-1,1-1 0,0 0 1,-1 1-1,1-1 1,-1 1-1,1-1 0,0 1 1,-1-1-1,1 1 1,0 0-1,0-1 0,-1 1 1,1 0-1,0-1 0,0 1 1,-1 0-1,1 0 1,0 0-1,0 0 0,0 0 1,-1 0-1,1 0 1,0 0-1,0 0 0,0 0 1,1 1-1,-1 0 19,0 0 0,0 1 0,0-1 0,-1 1 0,1-1 0,0 1 0,-1-1 0,1 1 0,-1-1 0,0 1 0,1 0 0,-1-1 0,0 1 0,0 2 0,-5 74 934,5-73-879,-6 30 243,-1 0 1,-2-1 0,-19 49 0,-51 102 131,21-55-423,26-54-279,-32 81-78,55-131-919,1-1 0,2 2-1,1-1 1,-3 31 0,8-39-4085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9:28.12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312 0 20185,'0'0'2588,"-22"25"-936,0-2-1327,-127 152 1687,124-142-1390,-29 53-1,47-75-556,2 0 0,0 1 0,0 0 0,1 0-1,1 0 1,0 0 0,0 0 0,1 1-1,0 14 1,2-25-82,0 0-1,0 0 1,1 1-1,-1-1 1,0 0-1,1 0 1,0 0 0,0 0-1,-1 0 1,1 0-1,0 0 1,1 0-1,-1 0 1,0 0-1,0 0 1,1-1 0,-1 1-1,1 0 1,0-1-1,-1 0 1,1 1-1,0-1 1,0 0-1,0 0 1,0 0 0,0 0-1,0 0 1,0 0-1,0-1 1,0 1-1,4 0 1,8 1-210,0 0-1,0-1 1,0 0 0,16-2-1,-7 0-123,3 0-685,47-9-1,-49 5 106,48-2 0,-71 7 938,0 0 0,0 0 0,0 0 0,0 0 0,0 1 0,0-1 0,0 0 1,0 0-1,0 0 0,-1 1 0,1-1 0,0 1 0,0-1 0,0 0 0,0 1 0,-1 0 1,1-1-1,0 1 0,-1-1 0,1 1 0,0 0 0,-1-1 0,1 1 0,-1 0 0,1 0 0,-1 0 1,1 0-1,0 2 54,0-1 0,-1 1 0,1-1 0,-1 1 0,0-1 0,0 1-1,0-1 1,0 1 0,0-1 0,-1 4 0,-2 5 319,0 1-1,0-1 1,-9 19-1,-66 109 2179,0 1-478,68-121-1788,2 1 0,1 1 0,0-1 0,1 1 0,-3 28 0,8-44-239,0 0 0,0 0 0,1 0 0,0 0 0,0 0 0,1 0 0,-1 0 0,1 0 0,0-1 0,0 1 0,1 0 0,-1 0 0,1-1 0,0 1 0,0 0 0,1-1 0,4 7 0,-3-7-43,1 0 1,-1-1 0,1 1-1,-1-1 1,1 0-1,0 0 1,0-1 0,1 0-1,-1 0 1,0 0-1,1 0 1,-1-1 0,1 0-1,0 0 1,7 0-1,9 0-174,-1 0-1,1-1 0,-1-2 0,0 0 1,1-1-1,-1-1 0,-1-1 1,1-1-1,-1-1 0,0-1 1,0 0-1,24-15 0,-22 10-1065,-2-1 0,0-1 0,-1 0 0,0-2 0,-1 0 0,21-26 0,8-28-9706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9:37.21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72 5074,'0'0'6891,"36"0"1444,-24 0-7740,12 1-461,0 2 0,37 7 0,-38-6-113,0 0 1,34 1 0,133-3 43,201-5 102,-167-15-156,43-1 5,19-1 18,-222 14-28,-42 6 74,-21 0-11,-2-18-2932,-2 2-1069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9:39.8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1179 6371,'0'0'11250,"4"19"-10238,3 15-269,1-1 0,24 64 1,-27-86-534,-5-8-119,1 0-1,0 0 1,0 0 0,0-1-1,1 1 1,-1-1-1,1 1 1,-1-1-1,1 1 1,0-1-1,0 0 1,4 4-1,-5-7-63,-1 1-1,1 0 1,0 0-1,-1-1 1,1 1-1,0-1 1,-1 1-1,1-1 1,-1 1-1,1-1 1,-1 1-1,1-1 1,-1 1-1,1-1 1,-1 1-1,0-1 0,1 0 1,-1 1-1,0-1 1,1 0-1,-1 0 1,0 1-1,0-1 1,0 0-1,0 1 1,0-1-1,0-1 1,183-437 1975,38 15-2553,-68 137-2021,-34 45-2651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05.33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1 107 7619,'0'0'16328,"0"-107"-10661,11 107-5667,22 15-465,14 30-2128,15 27-3490</inkml:trace>
  <inkml:trace contextRef="#ctx0" brushRef="#br0" timeOffset="1">791 2290 20842,'-110'77'4033,"-3"-9"-3937,-8-10-96,8-9-672,3-15-3458,15-25-9588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9:42.70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 1462 5475,'0'0'9503,"0"0"-9429,0-1 0,0 1 0,0 0 1,-1-1-1,1 1 0,0 0 0,0-1 0,0 1 1,0 0-1,-1 0 0,1-1 0,0 1 1,0 0-1,-1 0 0,1-1 0,0 1 1,0 0-1,-1 0 0,1 0 0,0-1 1,0 1-1,-1 0 0,1 0 0,0 0 1,-1 0-1,1 0 0,0 0 0,-1 0 1,1 0-1,0 0 0,-1 0 0,1 0 1,0 0-1,-1 0 0,0 6 196,0 0 0,0 0 1,1 1-1,-1-1 0,2 0 0,0 9 0,0-3 67,1 15 504,2 0 0,1 1 0,15 44 0,-20-71-812,0-1 0,0 0 0,0 1 1,0-1-1,0 1 0,0-1 0,0 0 0,0 1 0,0-1 0,0 1 1,0-1-1,0 0 0,0 1 0,0-1 0,1 1 0,-1-1 0,0 0 1,0 1-1,0-1 0,1 0 0,-1 1 0,0-1 0,0 0 0,1 1 1,-1-1-1,0 0 0,1 0 0,-1 1 0,0-1 0,1 0 1,-1 0-1,0 0 0,1 1 0,-1-1 0,0 0 0,1 0 0,-1 0 1,1 0-1,-1 0 0,0 0 0,1 0 0,-1 0 0,1 0 0,-1 0 1,0 0-1,1 0 0,0 0 0,13-23 656,402-741 691,-237 451-3382,-29 23-4290,-24-6-8108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9:44.03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22 1191 6835,'0'0'13179,"-5"7"-11717,2-1-1340,1-1 0,-1 0 0,1 1 0,1 0 0,-1-1 0,1 1 0,0 0 0,0 0 0,1 0 0,-1 0-1,1 0 1,1 0 0,-1 0 0,3 11 0,4 15 600,17 50 0,-12-43-329,29 87 2619,-33-157-1830,13-47-900,54-130 1,55-77-399,-126 276 110,80-164-564,75-162-2839,-70 108-3606,-23-2-10265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9:47.19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1653 11781,'0'0'2578,"7"122"-433,12-60 0,-1-2-241,0-13-559,-3-13-529,-4-23-47,-4-11 191,8-28-207,14-56 303,26-56 289,33-57-929,44-53-416,32-44-144,26-35-1729,-18-12-3089,-36 16-15960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9:48.10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1304 11365,'0'0'6595,"98"152"-3665,-50-73-1362,-4-11-559,-8-21-97,-14-21 97,-3-22-257,3-17-32,11-60-47,32-59 223,42-64-496,35-56-400,41-53-336,26-39-2081,-23-21-3474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9:49.08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1397 10325,'0'0'5010,"40"182"-2769,1-73 96,-1-3-912,0-22-257,-11-35-271,-7-32 31,8-26-144,6-91-383,30-73 671,33-83-832,36-66-240,26-35-1392,7-12-2642,-29 12-5555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9:52.7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1315 9124,'0'0'6945,"18"20"-5118,105 98 1110,-97-96-2344,1 0 0,0-2 0,57 31 0,-80-48-512,0-1 0,0 0 0,1 0-1,-1-1 1,1 1 0,-1-1 0,1 0 0,-1 0-1,1-1 1,0 1 0,0-1 0,-1 0 0,1 0-1,0-1 1,-1 1 0,1-1 0,0 0-1,4-2 1,-4 1 15,-1-1-1,0 0 0,1-1 1,-1 1-1,-1-1 0,1 1 1,0-1-1,-1 0 0,0-1 1,0 1-1,0 0 1,0-1-1,-1 0 0,0 0 1,0 1-1,2-7 0,11-34 275,-2-1-1,-1 0 1,6-60-1,5-153-153,-16 158-215,19-307-2030,-20 135-5083,-9 52-6617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59:55.17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1327 992,'0'0'8887,"14"17"-5840,-13-17-3023,133 150 4255,-109-124-3549,1-1 0,2-1 0,0-2 0,40 25 0,-66-46-636,0 0-1,0 0 1,0 0 0,0 0 0,0 0 0,0 0-1,0 0 1,1-1 0,-1 1 0,0-1 0,4 1-1,-5-2-34,0 1 0,0-1 0,1 0-1,-1 1 1,0-1 0,0 0-1,0 0 1,0 0 0,-1 0-1,1 0 1,0 0 0,0 0 0,0 0-1,-1 0 1,1 0 0,-1-1-1,1 1 1,-1 0 0,1 0 0,-1-1-1,0 1 1,1 0 0,-1 0-1,0-2 1,23-111 1290,8-122-1,-11 76-1273,38-203-246,-13 94-1763,-11 1-4778,-20 58-4968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0:00.85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810 1 11877,'0'0'11174,"-20"0"-10251,-29 2-115,1 3 0,-94 21 1,-127 59 704,-13 3-1009,284-99-9292,12-9 381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0:01.95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1 558 9124,'2'19'2113,"12"92"895,6-19 3863,-23-119-1734,5-23-4228,-1 10-453,-1-49 50,5-176 120,-2 225-590,2 0-1,2 0 1,1 1-1,20-56 1,-26 90-16,-1 1-1,1 0 1,1-1-1,-1 1 1,0 0 0,1 0-1,0 1 1,0-1-1,5-4 1,-7 7-4,0 0 1,1 0-1,-1 0 1,0 0-1,1 1 0,-1-1 1,1 0-1,0 1 1,-1-1-1,1 1 0,-1-1 1,1 1-1,0 0 1,-1 0-1,1 0 0,0 0 1,0 0-1,-1 0 1,1 0-1,0 0 0,-1 1 1,1-1-1,-1 1 0,1-1 1,0 1-1,-1 0 1,1-1-1,-1 1 0,0 0 1,3 2-1,11 10 150,0 1-1,-1 1 1,-1 0 0,19 28-1,-12-17 42,227 361 966,-189-289-1204,22 17-1153,-27-45-6436,-47-55-1074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0:03.84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1 435 13334,'0'0'7716,"219"60"-5427,-32-50-272,58-10-337,66-25-319,66-37-561,54-26-271,34-14-433,-4 2-96,-48 23-993,-76 34-3089,-107 35-8003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05.68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23 0 24987,'0'0'1297,"91"136"1696,-14-22-1504,7 18-512,-3 7-721,-15 4 32,-15 0-288,-26-7-368,-17-14-961,-8-20-2689,-22-33-3009</inkml:trace>
  <inkml:trace contextRef="#ctx0" brushRef="#br0" timeOffset="1">166 1099 22474,'0'0'4002,"7"156"-800,4-88-1442,-4 3-607,-7 8-977,0 0-176,0 0 0,-22-11 0,-11-15 0,-3-19-672,-12-29-1649,-3-7-4034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0:06.53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12214,'0'0'8273,"16"22"-7243,18 21-154,1-2 1,60 55 0,-69-73-622,45 38 533,-2 3 1,94 113 0,-146-156-709,-2 1 0,0 0 0,-1 1 0,-1 0 0,-2 1 0,0 1 0,-1-1 0,-2 2 0,-1-1-1,0 1 1,-2 0 0,-1 1 0,1 50 0,-5-69-66,-1 1 0,0-1 0,-1 1 0,1-1 0,-1 1-1,-1-1 1,0 0 0,0 0 0,-1 0 0,1-1 0,-2 1 0,1-1-1,-1 0 1,0 0 0,-1-1 0,1 1 0,-8 5 0,4-5 6,0 0 0,0 0 0,-1-1 0,0-1 0,-1 1 0,1-2 0,-1 1 0,0-1 0,0-1 0,0 0 0,0-1 0,-17 2 0,11-2 0,0-1 0,-1-1 0,1-1 0,-1 0 1,1-1-1,0-1 0,-1 0 0,1-1 0,1-1 0,-27-12 0,29 10-20,1-1-1,0 0 1,0-1-1,1 0 0,0-1 1,1 0-1,0-1 0,0 0 1,1-1-1,1-1 1,0 1-1,-10-20 0,9 15-21,2-2 1,0 1-1,1-1 0,1-1 0,1 1 0,0-1 0,2 0 0,-3-32 0,6 36-57,0-1 0,1 1-1,0 0 1,2 0 0,0 0 0,0 1 0,2-1 0,0 1 0,0 0-1,2 0 1,9-18 0,1 7-340,1 1 0,2 1 0,0 1 0,1 0-1,28-21 1,67-44-4541,-27 33-3103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0:08.22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103 0 9556,'0'0'11771,"-14"12"-10629,7-7-1071,0 0 0,1 0 0,0 1 0,0 0 0,0 0 0,1 1 0,0 0 0,0-1 0,1 1 0,0 1 1,0-1-1,1 1 0,-1 0 0,2-1 0,-1 1 0,1 1 0,0-1 0,0 12 0,-3 65 857,6 88 1,-1-165-879,1 1-1,0-1 1,0 0 0,0 0 0,1 0-1,1 0 1,-1 0 0,1 0 0,1-1 0,-1 1-1,6 7 1,-6-12-39,0 1 0,0-1 0,0 0-1,1 0 1,-1 0 0,1-1 0,0 1 0,-1-1-1,1 0 1,0 0 0,0 0 0,1 0 0,-1-1-1,0 0 1,1 0 0,-1 0 0,0 0 0,1-1-1,-1 1 1,1-1 0,7-1 0,-4 0-2,-1-1 0,1 1 1,0-2-1,-1 1 0,1-1 0,-1 0 1,0 0-1,0-1 0,0 0 0,0 0 1,-1-1-1,1 0 0,6-7 0,13-13 52,36-46 0,-43 48-51,159-199 36,-167 211-4,-6 13 132,-5 28 354,-1-26-469,-15 98 773,-5-1 1,-40 119 0,32-123-559,19-61-269,-141 552-1515,139-508-2044,10-40-2971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0:12.14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3693 246 11109,'0'0'4837,"17"25"-2513,-5-9-1913,-2-2-186,0 0-1,-1 0 1,-1 0-1,0 1 1,-1 1-1,-1-1 1,0 1-1,-1 0 1,0 1-1,-2-1 1,3 22-1,-4 7 388,-5 72 0,1-98-456,-1 0 1,0 1-1,-2-1 0,0-1 1,-2 1-1,-10 23 1,-3-7-19,-1-2 0,-1 0 1,-2-1-1,-1-2 1,-2-1-1,-1 0 1,0-2-1,-3-2 1,0 0-1,-39 22 1,-20 7-66,-2-4 1,-158 60 0,76-47 42,-2-7 1,-3-9-1,-269 37 0,189-55 141,-491-9 0,651-23-205,0-4 0,0-5 0,-101-25-1,160 26-42,0-2 0,0-2 0,-70-37 0,86 38-6,0-1 0,2-1 0,0-1 0,1 0 0,1-2 0,-33-39 1,40 40-31,1 0 0,1-1 0,0 0 0,1 0 0,2-2 0,0 1 0,1-1 0,1 0 0,0 0 1,2-1-1,1 1 0,1-1 0,0 0 0,2 0 0,0 0 0,2 0 0,0 1 0,2-1 0,0 0 1,1 1-1,1 0 0,1 0 0,18-36 0,-9 30 0,0 0 0,2 0-1,1 2 1,1 0 0,1 1 0,33-28-1,-9 14 16,2 1 0,86-51 0,-36 35 14,3 4 1,2 5-1,164-49 0,347-43 16,-295 93-18,1 15 0,511 18 0,-422 50-8,-330-26-3,0 3 0,78 28 1,-124-34 8,-1 2 0,-1 1 0,0 1 0,35 24-1,-54-32 3,-1 1-1,0 0 0,0 1 0,-1 1 0,0-1 0,0 1 1,-1 1-1,-1-1 0,1 2 0,-2-1 0,0 1 0,9 22 0,-11-21 1,-1 1 0,-1 0 0,0-1 0,0 1-1,-1 0 1,-1 0 0,-1 0 0,0 0 0,0 0 0,-7 24-1,1-15-2,0 0-1,-2 0 0,0-1 1,-2 0-1,-23 35 0,7-19-53,-2-1-1,-1-2 0,-69 63 0,25-37-394,-86 56-1,-162 69-2492,-55-11-2673,371-172 5510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1:38.99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1985,'0'0'9954,"0"17"-11224,0-4-1603,0-5 263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1:44.70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1933 1 5314,'0'0'6446,"9"7"-5128,78 64 808,183 111 1,-217-154-1962,-1 4 1,-1 1 0,-2 2 0,-1 3 0,-2 2-1,57 63 1,-76-71-78,268 338 910,-270-330-954,-2 0 0,-2 1 0,-2 2 0,-1 0 0,-3 0 0,-1 2 0,-2 0 0,-3 0 0,-1 1 0,-2 0 0,-1 84 0,-6-113-36,-1-1 1,0 1-1,-2-1 0,0 1 1,-1-1-1,0 0 0,-2-1 0,1 1 1,-2-1-1,-17 26 0,9-18 13,-2 1-1,0-2 0,-1 0 1,-2-2-1,-33 28 1,14-22-2,-1-2 0,0-2 0,-2-2 0,0-1 0,-57 15 0,19-5 43,-348 103-1,358-112-45,-40 6-14,-1-5 1,0-4-1,-2-6 0,1-4 0,-153-11 0,202 0 4,0-3 0,-91-21 0,117 18-6,1-2 0,0-1-1,0-2 1,2-1 0,-47-29-1,-34-33 37,5-5 0,-103-98-1,189 156-48,0-1-1,2-1 1,1-1-1,1 0 1,1-2-1,2 0 1,1-2-1,-21-52 1,23 42-3,2 0-1,2-2 1,2 1 0,2-1 0,1-1 0,1-64-1,4 73 16,2-1 0,1 1-1,2 0 1,2 0 0,11-42-1,-5 44 3,1 1 0,2 1 0,1 1-1,2 0 1,0 1 0,2 0 0,2 2-1,25-27 1,-4 11-9,2 1 1,2 3-1,92-63 0,-87 73 14,0 2-1,2 2 1,1 3 0,1 2-1,1 3 1,1 2-1,0 2 1,0 3-1,2 3 1,-1 2 0,75 3-1,-53 1 73,0 4 1,-1 4-1,0 3 1,80 20-1,-108-16 30,-1 3-1,57 25 1,-94-34-480,1 0-1,-1 1 1,0 0 0,-1 1 0,0 0 0,-1 1 0,0 1 0,0 0-1,-1 1 1,-1 0 0,16 23 0,-4 16-6460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1:00.10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19 25 6019,'0'0'11186,"-4"-3"-9497,2 1-982,-8-7-470,7-1 4787,3 10-4816,35-1 130,-28 2-262,23 3 216,0 2 0,47 14 1,8 3-10,599 74 1134,86-72-1025,-617-25-336,-111 2-23,-1 2 0,0 2 0,56 15 0,-57-11 44,1-1 1,0-2 0,60 1 0,-105-14 10,-50-34-158,-3 2-1,-112-56 1,166 94 57,2 0-73,10 1 62,0 2-1,0-1 1,0 1-1,0 1 0,0 0 1,-1 0-1,0 1 0,10 7 1,10 4 27,28 10 40,-32-15 4,0 0-1,-1 2 1,23 16-1,-46-28-25,1 0 1,-1-1-1,1 1 0,-1 0 0,1 0 0,-1 0 0,0 0 1,1-1-1,-1 1 0,0 0 0,0 0 0,0 0 1,0 0-1,0 0 0,0 0 0,0 0 0,0 0 1,0 0-1,0-1 0,0 1 0,-1 0 0,1 0 1,0 0-1,-1 0 0,1 0 0,-1-1 0,1 1 1,-1 0-1,1 0 0,-1-1 0,1 1 0,-1 0 0,0-1 1,-1 2-1,-24 25 401,25-26-409,-33 29 133,-1-2 0,-1-1 1,-1-2-1,-2-2 0,-65 30 0,81-48-1381,7-6-2372,2-4-2001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1:48.99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7419 0 7187,'0'0'7492,"2"13"-6481,21 104 1685,11 176 0,-27 193-1077,-7-486-1595,-45 0 270,-203-11-246,-11-1 33,-1-1-8,9 24-174,162-6 178,-147 17-135,66-5 7,50-4 45,-86 4 7,-204-8 164,67-3-154,-158-2 23,160-35-95,-44 0 88,-808 23-91,1061 8 56,-349 7-38,303 2 25,-296 26-198,-40 3-192,324-41 362,-196 6-94,314-1 255,71-2 142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2:06.58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 8 688,'-5'-6'21041,"16"4"-21169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2:41.28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2601 1 7379,'0'0'6153,"-7"7"-5350,-5 5 91,-1-1 0,0-1 1,-25 16-1,7-10 216,-1-1 1,0-1-1,-59 16 0,-104 15 676,-458 43-22,309-85-1336,178-6-222,73 2 95,-108-16-1,88 7 141,-123 5-1,209 5-270,27 0 94,-40 0-219,-93 0-114,120 0-140,-1 0-1447,0 0 0,0-1 0,-25-5 1,2-2-4639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2:44.08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5429 0 1873,'0'0'16461,"-37"0"-13697,-23 4-1550,-1 2 1,-101 24 0,-41 6-41,2-16-478,-750 35 1076,91-51-1420,634 9-334,-2 0-7,-95-3-76,167-3 101,-894 10 105,600-6-333,401-9 171,-69 13 0,70-8 49,-73 3-1,56 1-75,36 4-8577,-2-11-371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06.01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99 64 24347,'0'0'6419,"-99"-64"-19497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1:02.89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 8 12438,'0'0'8649,"-8"-7"-5672,19 9-2743,0 0 0,1 1-1,-1 1 1,13 6 0,20 6 310,865 194 2163,-780-184-2573,-95-19-119,86 19 132,2-5 1,203 9-1,-339-56 189,-9 3-464,-1 0 1,-2 2-1,-40-27 1,5 3-73,136 90-256,-58-34 545,-2 1 0,0 1 0,19 21 0,-29-30-43,-1 1-1,0 0 1,-1 1 0,1-1 0,-1 1 0,0-1 0,-1 1-1,1 0 1,-1 0 0,0 0 0,-1 0 0,1 0-1,-1 1 1,0 9 0,-1-11 17,0 0 0,0 0-1,0-1 1,-1 1 0,0 0 0,0-1 0,0 1-1,-1 0 1,1-1 0,-1 0 0,0 1 0,-1-1-1,-3 7 1,-1-4 3,1-1 0,-1 0 1,0 0-1,0 0 0,-1-1 0,-10 6 0,11-6-61,0-2 0,-1 1 0,1-1-1,-1 0 1,1-1 0,-1 0 0,-13 2 0,-16-7-2424,34 3 1832,1-1 0,0 0-1,-1-1 1,1 1 0,0 0-1,0 0 1,0-1 0,0 0-1,0 1 1,0-1-1,0 0 1,-2-3 0,-14-19-11240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1:05.14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964 471 10085,'0'0'4191,"29"-13"-3223,-13 6-839,29-13 293,0 2-1,94-23 0,982-131 2613,-653 111-2792,-332 42-147,486-61 325,5 41 127,66 51-179,-545-1-345,0 6 0,237 60 0,-331-61-29,-1 1-1,-1 3 0,-1 3 0,0 1 0,-2 3 0,51 37 0,-68-41 11,-2 2 0,0 0 0,-2 2 0,-1 2 0,-1 0 0,-2 1 0,0 2 0,-3 0 0,28 54 0,-26-38 15,-2 1-1,-3 1 0,-1 0 0,-3 1 0,-2 1 0,-2 0 0,-3 0 1,-1 1-1,-3 62 0,-5-95-6,-1 0-1,0-1 1,-2 0 0,0 0-1,-1 0 1,-1 0 0,-1-1-1,0 0 1,-1-1 0,-1 1-1,-21 25 1,-3 0 6,-2-1 0,-81 71 1,72-77-2,-1-1 1,-2-3 0,-1-2-1,-2-2 1,0-2 0,-110 37-1,-344 66-18,485-125-1,-720 102-122,-10-65 138,186 2-357,140-7 1,354-32 316,-761 11 116,412-75 18,66 5-96,335 54-3,-73-8 164,-143-33 0,204 34-131,0-1 0,1-2 1,0-1-1,1-1 1,0-1-1,1-2 0,1-1 1,-39-32-1,28 13-43,1-1-1,2-3 0,1 0 1,3-2-1,1-2 1,2 0-1,2-2 1,2-1-1,3-1 1,1 0-1,-22-92 0,35 115-5,2 0 0,0-1 0,2 1 0,0-1-1,2 1 1,5-39 0,-2 45 1,0 1 0,2 0-1,0 0 1,1 1 0,1-1 0,0 1 0,2 1 0,0-1 0,18-24-1,3 5-6,1 0 0,2 3-1,2 0 1,1 2-1,43-28 1,210-115-19,-159 107 154,3 7 0,186-59 0,-12 44-1471,-219 61-1927,135-3 1,-138 16-3723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1:06.89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1163 292 13414,'0'0'491,"4"21"203,6 20-259,-3 1 1,5 75 0,-12-115-421,0 0-1,0 0 1,0 0 0,0 0 0,0-1-1,0 1 1,-1 0 0,1 0-1,0 0 1,-1 0 0,0 0 0,1 0-1,-1-1 1,0 1 0,0 0-1,0 0 1,0-1 0,0 1 0,0-1-1,-1 1 1,-1 1 0,0-2 8,0 0 1,-1 1 0,1-1-1,-1 0 1,0-1 0,1 1-1,-1-1 1,1 1 0,-1-1 0,-6-1-1,4 1-19,0 0-1,1 0 0,-1-1 1,0 0-1,0 0 0,0 0 1,0-1-1,1 0 0,-1 0 1,1 0-1,-1-1 0,1 0 1,0 0-1,0 0 0,-8-8 1,15 15 30,0 0 0,0 0 0,0 0 0,0 0 0,-1 1 0,1-1 0,-1 0 1,0 1-1,0 7 0,0-10 12,-1 1 0,1-1 1,-1 1-1,0-1 0,0 1 1,0-1-1,0 1 0,0-1 0,0 1 1,-1-1-1,1 0 0,-1 1 1,0-1-1,0 0 0,0 1 1,0-1-1,0 0 0,0 0 0,-1 0 1,1 0-1,-1 0 0,-3 4 1,-3-2 60,0-1 0,0 1 1,-1-2-1,1 1 1,-1-1-1,0 0 1,0-1-1,-13 1 1,-75-4 688,91 1-767,0 0 0,0 0 0,0 0 1,0-1-1,0 0 0,1-1 0,-1 1 0,0-1 0,1 0 0,0 0 0,-8-7 1,12 9-79,1 11 4,0 3 63,0-2 46,0-1 0,0 1-1,-1-1 1,0 1 0,-4 10 0,5-18-46,-1-1 1,0 1-1,0-1 0,-1 1 1,1-1-1,0 0 1,-1 1-1,1-1 1,-1 0-1,0 0 1,0 0-1,0 0 1,0 0-1,0 0 1,0-1-1,0 1 0,-1-1 1,1 1-1,0-1 1,-1 0-1,1 0 1,-1 0-1,0 0 1,1 0-1,-4 0 1,-1-1 3,0 1 1,-1-1 0,1 0-1,0-1 1,0 1 0,0-2-1,0 1 1,0-1 0,0 0-1,1 0 1,-1 0 0,1-1-1,-1-1 1,1 1 0,0-1-1,0 0 1,0 0 0,1 0-1,-10-10 1,-5-8 28,0 0 1,1-2 0,-20-34-1,33 50-17,-23-36 15,3-1-1,-41-94 1,56 111-71,2 0 1,1-1-1,1 0 1,1-1-1,2 1 0,-1-49 1,5-21 160,0 97-49,-6 25 49,-11 20-124,-3-1 1,-1 0-1,-27 38 0,-89 114 1070,88-128 133,49-66-1214,0 0 1,0 0 0,0 1-1,0-1 1,0 0 0,0 0 0,-1 0-1,1 0 1,0 0 0,0 0-1,0 0 1,0 0 0,0 1-1,0-1 1,0 0 0,0 0-1,0 0 1,0 0 0,0 0-1,0 0 1,0 0 0,0 1-1,0-1 1,0 0 0,0 0-1,0 0 1,0 0 0,0 0-1,0 0 1,0 0 0,0 1-1,0-1 1,0 0 0,0 0-1,1 0 1,-1 0 0,0 0 0,0 0-1,0 0 1,0 0 0,0 0-1,0 1 1,0-1 0,0 0-1,0 0 1,0 0 0,1 0-1,-1 0 1,0 0 0,0 0-1,0 0 1,0 0 0,0 0-1,0 0 1,1 0 0,-1 0-1,0 0 1,0 0 0,0 0-1,0 0 1,0 0 0,0 0-1,0 0 1,1 0 0,-1 0 0,0 0-1,0 0 1,0 0 0,6 0-9,1-1 0,-1 1 1,0-1-1,0 0 0,0 0 0,0-1 1,0 0-1,0 0 0,-1 0 1,11-6-1,2 0 7,164-74-1533,-64 23-3460,-27 8-5057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1:07.82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98 367 13766,'0'0'1742,"-15"-17"-13,-49-56 85,62 70-1769,0 0 0,0 0-1,0 0 1,0 0-1,1 0 1,-1-1 0,1 1-1,0 0 1,0-1 0,0 1-1,1-1 1,-1 0-1,1 1 1,0-1 0,-1 1-1,2-1 1,-1 0-1,0 1 1,1-1 0,0 1-1,0-1 1,0 1 0,0-1-1,0 1 1,3-5-1,2-1-34,0 1 0,0 0-1,1 0 1,-1 0-1,2 1 1,9-8 0,0 1-73,0 1 1,0 1-1,1 0 1,1 2-1,0 0 1,0 1-1,1 1 1,0 1-1,0 0 1,1 2-1,0 0 1,0 1-1,27-1 1,-46 6 30,1-1 0,-1 0 0,0 1 1,1 0-1,-1-1 0,0 1 0,0 0 1,1 0-1,-1 0 0,0 1 0,0-1 1,0 0-1,0 1 0,-1-1 0,1 1 1,0 0-1,0 0 0,-1-1 1,1 1-1,-1 0 0,0 0 0,0 1 1,0-1-1,0 0 0,0 0 0,0 0 1,0 1-1,-1-1 0,1 0 0,-1 1 1,1-1-1,-1 1 0,0 4 0,1 10 20,-1 1-1,0-1 0,-4 26 0,3-39 10,-5 25 55,-1 0 1,-1 0-1,-2-1 1,-1 0 0,-1-1-1,-27 43 1,17-28 187,-24 60 0,43-96-239,1 1 0,0 0-1,0 0 1,1 1 0,-1-1 0,2 0 0,-1 0-1,1 1 1,1 10 0,0-17-13,-1 0 1,1 0-1,-1 0 0,1-1 1,0 1-1,-1 0 0,1 0 0,0 0 1,0-1-1,-1 1 0,1-1 0,0 1 1,0 0-1,0-1 0,0 1 1,0-1-1,0 0 0,0 1 0,0-1 1,0 0-1,0 0 0,0 0 1,0 1-1,0-1 0,0 0 0,0 0 1,2-1-1,34 1-213,-33-1 178,14-2-114,0 0 0,0-1 1,0-2-1,-1 0 1,0 0-1,19-11 0,-18 8 64,0 1 0,0 1 0,1 1 0,0 0 0,26-4-1,-44 11 116,0-1 0,0 1 0,-1-1 0,1 1 0,-1 0 0,1-1 0,-1 1 0,1 0 0,-1-1 0,1 1 0,-1 0 0,1 0 0,-1 0 0,0-1 0,1 1 0,-1 0 0,0 0 0,0 0 0,0 0 0,0-1 0,0 1 0,0 0 0,0 0 0,0 0 0,0 0 0,0 1 0,0 36 638,-1-28-408,-17 312 1887,18-321-2147,0 0 1,0 0 0,0 0 0,0 0-1,0 0 1,0 0 0,0 0 0,0 0 0,0 1-1,1-1 1,-1 0 0,1 0 0,-1 0-1,0 0 1,1 0 0,0 0 0,-1 0-1,1-1 1,-1 1 0,1 0 0,0 0-1,0 0 1,0-1 0,-1 1 0,1 0 0,0-1-1,0 1 1,0 0 0,0-1 0,0 0-1,1 1 1,2 0-36,-1-1-1,0 0 1,0 0 0,0 0-1,0 0 1,0-1 0,0 1-1,0-1 1,0 0 0,0 0-1,3-2 1,6-2-88,0-1 1,0 0-1,-1-1 1,16-12-1,-20 8 1448,-18 11-827,-21 10-175,18-2-130,0 0-1,1 1 0,0 1 1,1 0-1,0 1 0,0 0 1,1 0-1,1 1 1,0 1-1,1 0 0,0 0 1,1 1-1,0 0 0,1 0 1,-8 26-1,-1 13 200,3-1 1,2 2-1,-4 65 0,14-111-398,-4 21-94,-1 0-1,-1-1 1,-1 0 0,-2 0-1,-1-1 1,0-1 0,-32 51-1,-14 1-3587,-8-9-4411,35-46-4420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1:09.03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450 17 1345,'0'0'7168,"0"-16"2423,-3 64-8373,-2 0-1,-2-1 0,-26 92 0,-15-5-137,27-81-738,11-28-151,-25 40 1,4-8-17,30-55-189,1-2-55,0-3-66,1-1 70,-1 1 0,0-1 0,1 1-1,0 0 1,0-1 0,0 1 0,0 0-1,1-1 1,-1 1 0,1 0 0,0 0-1,0 0 1,3-3 0,4-10-162,6-16-931,-1-2-1,-2 0 1,-1 0 0,-2-1 0,6-43 0,-1-77-1233,-12 48 5424,0 106-2962,1 1 1,-1-1 0,0 1-1,1 0 1,-1 0-1,0 0 1,1 0-1,-1 0 1,0 1 0,1-1-1,-1 1 1,0-1-1,1 1 1,-1 0-1,0 0 1,4 2-1,-4 0 33,-1 0-1,1-1 0,0 1 0,-1 0 0,0 1 0,0-1 0,0 0 0,0 0 0,0 0 0,0 1 0,-1-1 0,0 0 0,1 1 0,-1-1 1,-1 0-1,1 1 0,0-1 0,-1 0 0,0 0 0,1 1 0,-1-1 0,-1 0 0,-1 4 0,-4 9 380,-2-2 0,1 1 0,-18 21 0,1 0-30,-19 45 284,4 2 0,-47 137 0,46-109-654,-32 99-629,29-69-5690,22-73-4635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1:09.52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107 43 12950,'0'0'9105,"11"2"-5612,32 5-3146,-42-5-227,0 0 1,0 0 0,0 0-1,0 0 1,-1 1 0,1-1-1,-1 0 1,0 0 0,1 1 0,-1-1-1,0 0 1,0 1 0,-1-1-1,1 0 1,0 1 0,-1-1-1,1 0 1,-1 0 0,0 1 0,0-1-1,0 0 1,0 0 0,0 0-1,0 0 1,-1 0 0,1 0-1,-1-1 1,1 1 0,-1 0 0,1-1-1,-1 1 1,-2 1 0,2-2-164,0 0 0,0 0 1,0 0-1,0-1 0,0 1 0,0 0 1,-1-1-1,1 0 0,0 1 1,0-1-1,0 0 0,0 0 1,-1 0-1,1 0 0,0-1 1,0 1-1,0-1 0,0 1 0,0-1 1,0 0-1,0 1 0,0-1 1,0 0-1,0 0 0,0-1 1,0 1-1,-2-2 0,-2-4-1141,0 1 0,0-1 1,0-1-1,1 1 0,-6-11 0,0 0-3195,-21-27-12821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1:09.91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 20 17160,'0'0'4842,"16"5"-4703,179 66 266,-193-70-386,0 0 0,1 0 0,-1 1 0,0-1-1,0 0 1,1 1 0,-1-1 0,0 1 0,-1 0-1,1 0 1,0-1 0,0 1 0,-1 0 0,1 1-1,-1-1 1,0 0 0,0 0 0,2 4 0,-3-4 30,0-1 0,0 1 0,0-1 0,0 1 1,0-1-1,0 1 0,-1-1 0,1 1 1,0-1-1,-1 1 0,1-1 0,-1 0 1,0 1-1,0-1 0,1 0 0,-1 1 1,0-1-1,0 0 0,0 0 0,0 0 0,0 0 1,0 0-1,-1 0 0,1 0 0,0 0 1,0 0-1,-1-1 0,1 1 0,0 0 1,-3 0-1,-11 5 90,1-1 0,-1-1 1,1 0-1,-1-1 0,0 0 1,-1-1-1,1-1 0,-27-1 1,39 0-163,0-1 0,0 1 0,0-1 1,0 1-1,0-1 0,0 0 0,0 0 1,0 0-1,1-1 0,-1 1 0,0-1 1,1 1-1,-1-1 0,1 0 0,0 0 1,0 0-1,0 0 0,0 0 0,0-1 0,0 1 1,0-1-1,1 1 0,-1-1 0,1 0 1,-1 1-1,1-1 0,0 0 0,1 0 1,-2-4-1,-1-8-1034,0 0 0,1-1 0,1 1 0,1-21 0,0 36 1017,0-42-5998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1:10.26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15863,'0'0'1169,"40"115"848,4-40-577,4 8-575,3-2-737,-3-4-128,-4-7-464,-15-14-2642,-18-13-2272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1:10.60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260 0 6019,'0'0'9967,"-2"25"-7662,-7 152 201,8-132-1634,3 1 0,10 70 0,-7-93-745,2 0 0,0 0-1,1-1 1,1 0 0,1 0-1,1-1 1,26 37 0,-4-17-100,1 0-1,58 51 1,-88-88-27,13 12-2,0 1-1,25 32 0,-38-42 22,0-1 1,0 1-1,0 0 1,-1 0-1,0 0 1,0 1 0,-1-1-1,0 0 1,0 1-1,-1 0 1,0-1-1,0 12 1,-1-16 20,-1 1 0,1-1 0,-1 1 0,0-1 0,0 0 0,-1 0 0,1 1 0,-1-1 0,1 0 0,-1 0 0,0 0 0,0 0 0,0-1 0,0 1 0,-1-1 0,1 1 0,-1-1 1,0 0-1,1 0 0,-1 0 0,0 0 0,0 0 0,-1 0 0,1-1 0,-6 2 0,-5 2 256,-1 0 0,0-1 0,0 0 0,-27 2 0,18-4-56,0-1 1,0 0-1,1-2 1,-1-1 0,-30-6-1,40 5-206,0-1 0,1 0 0,0-1 0,0-1 0,0 0 0,1-1 0,0 0 0,0-1 0,0 0 0,-13-13 0,12 8-106,0 0 1,1-1 0,1-1 0,0 1-1,1-2 1,1 1 0,0-1 0,2-1-1,-1 0 1,-6-24 0,6 9-916,1 0-1,2 0 1,1 0 0,1-65 0,7-29-4776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2:47.74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7749 1160 3201,'0'0'5384,"-5"0"-4010,-162 1 6933,-232 21-4248,171-6-2610,-230-14 0,207-5-679,-125-12-98,230 7-493,-720-53 867,604 29-857,0-1 1,114 26-102,-231 20 0,-24 6 52,287-16-173,89-2 33,-521 30-56,415-17 109,-205 33-88,212-22 46,0-5 0,-2-6-1,-145-2 1,-374-4-120,549-7 54,-2 0 18,-100-11 1,171 7-52,0-1 0,1-2 0,-1-1 0,1-1-1,0-1 1,1-2 0,0 0 0,-26-17 0,35 16-14,1 0-1,0-2 1,0 0 0,2 0-1,0-2 1,0 0-1,-14-21 1,9 7-193,1-2 1,2 0-1,-19-47 0,30 61 206,1-1 0,0 0-1,1 0 1,1 0 0,1 0 0,1-1-1,2-31 1,-1 37 125,0-11-14,-1-16-27,7-50 1,-4 76 0,1 1 1,0 0-1,1 0 0,1 0 1,0 0-1,1 1 1,8-15-1,1 3-46,1 0 0,35-41-1,-41 56 19,0-1 0,1 1 0,0 1 0,1 0 0,0 1-1,1 0 1,20-10 0,174-67-202,-167 71 155,1 3 0,0 1 0,55-6 1,-13 5 51,-13 2-122,74 0-1,-112 9 51,37-1 36,132 17 1,-197-14-405,0 0-1,0 0 1,0 0 0,0 1-1,0-1 1,-1 1 0,1 0-1,-1 0 1,0 1-1,0-1 1,5 7 0,-2-3-1881,3 4-4284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1:17.85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407 91 17784,'0'0'9180,"20"-12"-9014,-2 0-146,-8 5-17,1 0-1,0 0 1,1 1-1,-1 1 1,1 0-1,0 0 1,1 1-1,-1 1 1,26-4-1,231-3-157,-254 10 147,-15 0 3,1 1-1,-1-1 1,1 0-1,-1 1 1,0-1-1,1 1 1,-1-1-1,0 1 0,1-1 1,-1 1-1,0 0 1,1-1-1,-1 1 1,0-1-1,0 1 1,0-1-1,0 1 0,0 0 1,0-1-1,0 1 1,0-1-1,0 1 1,0 0-1,0-1 1,0 1-1,0 0 1,0-1-1,-1 1 0,-3 22 2,-8-3 111,0 0 0,-1-1 1,-1 0-1,0-1 0,-2-1 0,-26 24 1,16-16-85,-2 3 53,-2 0 0,-1-2 0,-1-1 0,-56 33 0,71-49-42,0-1 1,-1 0 0,0-1-1,0-1 1,0-1-1,-1 0 1,1-1-1,-1-2 1,0 0 0,0 0-1,-35-4 1,52 2-30,1 0 0,0-1 0,0 1 1,0-1-1,-1 1 0,1-1 0,0 0 0,0 1 1,0-1-1,0 0 0,0 0 0,0 0 0,0 0 1,0 0-1,1 0 0,-1 0 0,0 0 1,1 0-1,-1 0 0,0 0 0,1-1 0,-1 1 1,1 0-1,0 0 0,-1-1 0,1 1 0,0 0 1,0 0-1,0-1 0,0 1 0,0 0 1,0-1-1,0 1 0,1-2 0,-1-1-5,0 1 0,1 0-1,-1 0 1,1 0 0,0 0 0,0 0-1,0 0 1,0 0 0,0 0 0,1 0-1,-1 1 1,1-1 0,0 0 0,2-2-1,-1 2 19,1 1-1,-1-1 1,1 1-1,-1 0 1,1 0-1,0 0 1,0 0-1,0 1 1,0-1-1,0 1 1,0 0-1,0 0 0,0 1 1,0-1-1,1 1 1,-1 0-1,0 0 1,0 0-1,1 1 1,-1 0-1,0-1 1,0 1-1,0 1 1,0-1-1,0 1 1,6 3-1,-4-2 69,0 1 0,-1 0 0,0 0 0,0 0 0,0 1 0,0-1 0,-1 1 0,1 0 0,-1 1 0,-1-1 0,1 1 0,-1 0 0,0 0 1,0 0-1,0 0 0,2 10 0,-3-8-29,1 0 0,-1 0 0,-1 1 0,0-1 0,0 0 0,0 1 1,-1-1-1,0 1 0,-1-1 0,0 1 0,0-1 0,-1 0 0,0 1 0,0-1 1,-1 0-1,0 0 0,-1 0 0,0-1 0,0 1 0,0-1 0,-1 0 0,0 0 1,0-1-1,-1 1 0,0-1 0,0-1 0,0 1 0,-10 6 0,-16 9-272,-2 0 0,0-2 0,-53 20 0,-46 6-7550,87-34-2301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06.48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358 0 20553,'0'0'2332,"1"20"-891,8 42-551,2-1 1,19 62 0,-11-55-681,-4 1 0,9 89 1,-24-156-184,1-1 1,-1 0-1,0 1 1,0-1-1,0 1 1,-1-1-1,1 0 0,0 1 1,0-1-1,-1 0 1,1 1-1,-1-1 1,1 0-1,-1 1 1,0-1-1,1 0 1,-1 0-1,0 0 1,0 0-1,0 0 1,0 0-1,0 0 1,0 0-1,0 0 1,0 0-1,0 0 1,-1-1-1,1 1 0,0 0 1,0-1-1,-1 1 1,1-1-1,0 0 1,-1 1-1,1-1 1,0 0-1,-1 0 1,1 0-1,-1 0 1,-1 0-1,-7 0 87,0-1 1,0 0-1,0-1 0,-15-4 1,24 6-106,-33-12 188,0-1 0,1-2 0,1-1 1,0-2-1,1-1 0,2-2 0,0 0 0,-50-50 0,47 35 1289,54 44-1315,22 28-171,-1 1 0,-2 2 0,61 74 0,-74-81 0,32 38-982,77 116 0,-112-147-329,-3 1-1,-1 1 1,-1 1-1,26 88 1,-18-8-10577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2:49.13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1222 129 3201,'0'0'8306,"-15"0"-6628,-312-5 3070,43-2-2626,-152 7-975,426 1-1180,-1-1 1,1-1-1,-1 0 1,1 0-1,0-1 1,-1-1-1,-10-3 1,18 4-239,-1 1-1,0-1 1,1-1-1,0 1 1,-1 0 0,1-1-1,0 0 1,-4-3-1,4 1-556,0 1 0,0 0 0,0-1 0,0 0 0,1 1 0,0-1 0,-2-7 0,-5-23-9174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2:51.54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10690 1106 3362,'0'0'7077,"17"0"-6316,153 1 1493,-166-1-2218,1-1 0,-1 0 0,0 0 0,0-1-1,0 1 1,0-1 0,0 0 0,0 0 0,0-1 0,0 1-1,-1-1 1,0 0 0,1 0 0,-1 0 0,0 0 0,0 0-1,0-1 1,-1 1 0,1-1 0,-1 0 0,0 1 0,0-1-1,0 0 1,1-7 0,6-11 29,-2-1 0,0 1 0,4-29-1,0-6 7,-1 18 186,-2-1 0,-2 0 0,-2 0 0,-2 0 0,-1 0 0,-5-42 1,2 67-187,-1 0 1,-1 1 0,0 0-1,-1-1 1,-1 1 0,0 1-1,0-1 1,-2 1 0,0 0 0,0 1-1,-1 0 1,-1 0 0,0 1-1,-19-17 1,16 18-71,-1 0 0,0 1 0,-1 1 0,0 0 0,0 0 0,-1 2 0,0 0 0,0 1 0,0 1 0,0 0 0,-1 1 0,-31-2 0,-169-4-29,-368-30 472,57 16-212,164 13-120,-275-12-20,12 1-18,-46-18-96,421 27-268,-173-16 378,-95-7-261,-5 36 197,218 1 141,-63 17-181,4 0 21,316-19 26,-402 5 119,3 35-99,-181 38 40,314-41-121,156-14 72,-187 1-1,-667-43 10,852 30-42,-4 0 9,-372-14 256,538 3-618,0-7-3698,0-3-2667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2:53.4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4998 52 5475,'0'0'5391,"-13"0"-3606,-371-9 3479,-32-1-3893,151 11-412,-282-2 665,304-12-1465,-51 0-70,-479 7 407,686 10-441,-111 20 1,-3 1-2,-127 16-9,193-20 2,-199 5 0,-211-30 572,518 6-569,0 1-1,0 1 1,-31 9 0,-33 4 125,87-16-175,4-1-62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3:03.65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7013 16 3073,'0'0'8967,"11"-16"-1494,-12 19-7399,0-1-1,1 0 1,-2 1 0,1-1 0,0 0-1,0 0 1,-1 0 0,1 0 0,-1 0-1,0 0 1,1 0 0,-1-1 0,0 1-1,0 0 1,0-1 0,0 0 0,0 1-1,-1-1 1,-2 1 0,-47 21 468,18-13-292,0-2 0,-1-2 0,0-1 0,-41 0 0,-37 6 314,-26 12-118,40-6-157,-190 9 0,-13-9 122,-2 0 38,192-16-245,-113 16 0,-98 6 13,133-14-2,-760 6 745,786-26-923,-38 0-47,-99 0 78,-2-1 8,-49-1 111,-437-75 0,641 75-82,-271 10 1,390 4-101,-616 10 163,575-12-157,22-1-7,-71 7-1,89 0-2535,27-4 1890,0 0 1,1 0 0,-1 0-1,0 0 1,1 1-1,-1-1 1,1 1 0,-1-1-1,1 1 1,0 0-1,0 0 1,0 0 0,0 0-1,0 0 1,0 1-1,0-1 1,1 0 0,-1 1-1,1-1 1,-2 4-1,-8 18-7809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1:20.16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2748 582 2609,'0'0'6038,"2"5"-5401,19 61-298,-2 0 1,-4 0-1,-2 2 0,-4 0 0,-2 0 0,-3 0 0,-9 111 0,-2-128-322,-3-1 0,-1 1 0,-3-1 0,-2-1 0,-2-1 0,-2 0 0,-38 64 0,-214 296 402,217-333-474,-4-2 0,-3-2 0,-2-3-1,-4-3 1,-3-3 0,-135 91 0,135-109 53,-1-3 0,-3-3 0,-1-3 0,-1-4 1,-2-3-1,-1-4 0,-1-3 0,0-4 1,-2-3-1,0-4 0,-93 0 0,140-12-2,-1-1 0,1-1 0,1-3 0,-1 0 0,1-3 0,0-1 0,1-1 0,0-2 0,1-1 0,1-2 0,-49-33 1,55 32-9,2-1 1,0-1 0,1-1 0,1-1 0,1-2 0,1 1 0,1-2 0,1-1 0,2 0 0,0-1 0,2-1 0,1 0 0,-18-58-1,20 41-7,2-1 0,2 0 0,2 0 0,2 0 0,1-1 0,3 1 0,3-1 0,1 1-1,2 0 1,2 1 0,24-74 0,10 15-37,4 1 1,4 3-1,80-116 0,-36 81 81,178-194 0,-172 222 3,5 6 1,152-114 0,-174 155-16,1 4 0,4 3 0,1 4 0,106-40 1,-141 68-24,1 3 1,1 2-1,1 3 1,106-11-1,-132 22 3,-1 1-1,1 1 1,0 2-1,-1 1 0,0 1 1,0 2-1,0 1 1,0 2-1,-1 1 1,45 21-1,-46-15-43,-1 1 1,0 2-1,-2 1 0,0 1 0,-1 1 1,-1 1-1,-2 1 0,0 1 1,-1 1-1,19 33 0,-22-29-571,-1 1 0,-2 1 0,-1 0 0,-1 1 0,13 56 0,1 71-4983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1:21.45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3429 258 6723,'0'0'432,"12"17"158,8 9-88,1-1 0,1-1 0,1-1 0,1 0 0,43 29 0,61 22 267,-82-49-611,-1 1 0,80 63 0,-112-78-138,-1 0-1,0 2 1,-1-1 0,-1 1 0,1 1 0,-2 0 0,0 0 0,-1 1-1,0 0 1,-2 1 0,1-1 0,-2 1 0,5 21 0,-6-17 25,-1 0-1,0-1 1,-2 1 0,0 0 0,-1 0 0,-2 0 0,0-1 0,0 1 0,-2 0-1,-1-1 1,0 0 0,-1 0 0,-1 0 0,-1-1 0,-1 0 0,-13 21 0,-16 19-46,-3-2 1,-1-2 0,-3-1 0,-3-3 0,-1-2 0,-73 55-1,52-52-20,-3-3 0,-1-4 0,-2-2 0,-132 50 0,101-53 38,-1-5-1,-2-5 1,-1-5 0,-1-5 0,-1-5 0,-169 1-1,111-16 79,2-7-1,-1-8 1,2-7-1,-237-63 1,194 21 25,3-10 0,-241-122 0,426 186-104,1-1 1,0 0 0,1-2-1,1-1 1,0-1 0,1 0-1,-23-26 1,35 33-12,0 0 1,0-1-1,1 0 0,0 0 1,1 0-1,1-1 0,-1 1 1,2-1-1,-1 0 0,1-1 1,1 1-1,0 0 0,1-1 1,0 0-1,1 1 0,0-1 1,1 1-1,2-14 0,1 5-7,2 0-1,0 1 0,1-1 0,1 1 1,1 1-1,0-1 0,2 2 0,0-1 0,19-23 1,21-18-15,63-59 0,-108 111 17,107-99 6,5 5 0,4 5 0,4 6 0,164-89-1,-197 130-3,3 5-1,2 4 1,1 5-1,200-44 1,-164 55-11,2 6 0,0 6-1,178 8 1,-227 8 1,-1 4 0,0 4 0,0 3 0,96 31 0,-128-28-680,-1 2 0,0 2 1,-2 3-1,0 2 1,-2 2-1,-1 3 0,54 44 1,5 28-4868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1:22.55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3062 539 7860,'4'16'973,"6"33"71,-2 1 0,2 81 1,-9-103-774,-2-1 1,-1 1 0,-1-1 0,-2 0-1,0 0 1,-2 0 0,-12 30 0,-13 13-128,-2-2 0,-4-1 0,-3-1 1,-97 117-1,45-79-82,-195 170 1,184-189 233,-4-4 0,-4-5 0,-164 84 0,178-112-180,-3-4 0,-1-4-1,-2-5 1,-172 34 0,211-58-84,0-2 0,-84 0 1,119-10 14,1 0 0,-1-2-1,1-1 1,0-1 0,0-2 0,0 0 0,-38-17 0,28 5-17,0-1 0,1-3 0,1 0 1,2-3-1,0-1 0,2-1 0,1-2 0,1-1 0,2-2 0,1-1 0,-44-69 0,56 77-29,2-1-1,0-1 1,2 0-1,1-1 1,1 0-1,2 0 1,0-1 0,2 0-1,2-1 1,1 1-1,1-1 1,1 0-1,2 0 1,1 1-1,1-1 1,2 1 0,16-54-1,-3 35 12,3 1 0,2 1 0,2 1 0,2 1 0,2 1 0,43-49 0,227-222-3,-183 208-11,5 5-1,256-164 1,-284 210 8,3 5 0,2 4 0,2 5 0,2 3 1,121-27-1,-175 55-16,1 2 0,-1 2 0,1 2 0,0 3 0,0 1-1,61 8 1,-77-2 1,0 1 0,-1 1 0,0 2 0,0 2 0,-1 0 0,0 2 0,-1 2-1,-1 0 1,0 2 0,27 21 0,-29-16-20,-1 0 0,-1 2 0,-1 1 1,-1 0-1,-1 2 0,-1 1 0,-2 0 0,0 2 0,-2 0 0,-2 1 0,-1 0 1,-1 1-1,-1 1 0,-2 0 0,-2 0 0,7 53 0,-9-35-963,-2 1 1,-3-1-1,-6 70 0,-18-5-4553,22-113 5351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1:23.48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2292 626 9268,'0'0'523,"13"25"56,-1-2-303,6 13 591,0 2-1,23 75 1,-30-63-405,-1 1 0,-3 0 0,-2 0 0,-3 0 0,-6 86 0,0-105-423,-2 0-1,0-1 1,-3 0 0,0 0-1,-2-1 1,-1 0 0,-2-1-1,0-1 1,-2 0 0,-2-1-1,-34 43 1,-4-5-18,-3-2 0,-3-3-1,-80 61 1,68-64 43,-3-2-1,-2-4 1,-146 70 0,166-95-54,-2-3 0,0-2 0,-1-3 0,-1-2 0,-1-4 0,-85 7 0,96-16 12,1-2 0,-1-2-1,0-2 1,-74-15 0,100 12-23,2-1 1,-1-1 0,1-2-1,0 0 1,1-2-1,0-1 1,1 0 0,1-2-1,0 0 1,-31-30-1,22 13-11,1-1 0,2-2 0,2 0 0,0-2 0,3-1 0,1-1 0,2-1 0,2 0 0,2-2 0,-15-53 0,15 32-19,2-2 0,4 1 0,2-2 0,3 1 0,3-1 0,8-89 0,-1 110-25,2 0 1,2 1-1,3 0 0,0 1 1,3 0-1,2 1 0,25-44 0,-14 36 10,3 1 0,1 1 0,3 2 0,2 2 0,49-47 0,-29 40 42,2 1-1,2 4 1,3 2 0,1 2 0,2 4-1,1 3 1,2 3 0,131-42 0,-139 57 9,-1 2 1,2 3 0,0 3-1,0 2 1,1 4 0,-1 2-1,75 8 1,-100-2-47,0 1 0,0 1 0,-1 3 0,0 1 0,-1 1 0,0 2 0,-1 2 0,-1 1 0,0 1 0,-2 3 0,0 0 0,-1 2 0,29 28 0,-34-25-181,-2 0 0,-1 2 0,-1 1 0,-2 1 0,0 1 0,-2 0-1,24 62 1,-29-58-561,-1 0 0,-3 1 0,0 1-1,3 47 1,-6 97-4558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1:24.46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2836 758 10837,'0'24'523,"0"-16"-485,0 71 1528,-19 146-1,9-173-1476,-3 1 0,-2-2 0,-3 0 0,-1-1 0,-3-1-1,-1-1 1,-3-1 0,-2-1 0,-2-1 0,-2-2 0,-1-1 0,-49 45 0,0-10-121,-4-5 1,-3-3-1,-2-4 1,-4-5 0,-2-3-1,-2-5 1,-137 51 0,162-78 217,-1-4 0,-1-3 0,0-3 0,-1-4 1,-1-3-1,1-3 0,-1-4 0,-85-10 0,126 5-166,0-3 1,1-1-1,1-1 0,-1-2 1,2-2-1,-1-1 0,2-2 1,0-1-1,1-1 0,1-2 1,0-1-1,2-2 0,1-1 1,0-1-1,2-1 0,1-1 1,1-1-1,-32-51 0,29 36-27,2-2 0,2 0 0,1-2 1,3 0-1,2-2 0,2 0 0,2 0 0,2-1 0,3-1 0,1 0 0,3 0 0,5-100 0,5 108 8,1 0-1,2 1 1,2 0-1,1 0 0,3 2 1,1-1-1,2 2 1,1 0-1,3 2 0,1 0 1,1 1-1,33-36 1,-3 11-3,2 3 0,3 3 0,2 2 1,3 2-1,110-66 0,-79 62-3,1 4 1,3 4-1,2 5 0,118-33 1,-147 55 0,1 3 0,1 4 0,0 2 0,1 4 0,0 3 0,142 12 0,-174-3-30,0 3 0,0 1 0,0 2 0,-1 2 0,-1 2 0,0 2 0,-1 1 0,-1 2 0,-1 2 0,-1 2 0,51 41 0,-61-41-47,-1 1 0,-1 1 0,-1 0 0,-1 2 0,-2 1 0,-1 1 0,-1 1 1,-2 0-1,-1 1 0,-1 1 0,-2 1 0,-2-1 0,-1 2 0,9 51 0,-13-46 15,-1 1-1,-2 0 1,-1 0-1,-3 0 1,-1 0-1,-2-1 1,-2 1-1,-2-1 1,-1 0-1,-2 0 1,-2-1-1,-27 55 1,11-41-267,-3 0 1,-3-3 0,-1-1-1,-54 56 1,-97 74-3900,-9-19-1632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1:25.85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1946 187 6163,'0'0'1913,"11"21"-651,136 283 3150,54 137-3537,-159-334-875,-4 2 0,28 136 0,-58-206-41,-1 0 1,-2 1-1,-2 0 0,-2 0 0,-1 0 0,-2 0 0,-2 0 0,-2 0 0,-1-1 0,-2 0 0,-2-1 0,-1 1 1,-2-2-1,-29 55 0,11-34 81,-4-2 0,-1-1 0,-3-2 1,-2-1-1,-3-3 0,-66 58 0,67-70-21,-1-3-1,-1-2 0,-2-1 0,-1-3 0,-2-2 0,0-2 0,-97 30 1,96-40 52,0-1 1,-1-3-1,-1-2 1,1-3-1,-108-2 1,124-6-32,0-1 0,1-2 1,0-2-1,0-1 0,1-2 1,0-1-1,1-2 0,0-1 1,-52-33-1,31 11-170,2-3 0,1-3 0,3-1 0,1-3 0,-74-94 0,77 80-114,3-1-1,2-2 0,4-2 0,-54-134 0,72 148 202,2 0-1,3-1 1,2 0-1,2 0 1,3-1-1,1-69 1,6 78 23,2 0 0,2 1 1,2-1-1,1 1 1,3 1-1,2 0 0,35-81 1,-12 54 74,2 2 0,4 2 1,3 2-1,2 1 0,78-79 0,-62 81 43,2 1-1,3 4 1,3 3-1,120-70 1,-140 96-3,1 1-1,1 4 1,1 1 0,1 3 0,0 2-1,106-15 1,-118 26-68,0 2 1,0 2-1,0 2 0,1 1 1,-1 3-1,-1 2 0,1 1 1,-1 2-1,73 28 0,-76-20-88,-2 1-1,0 1 1,-1 2-1,-1 2 1,-1 2 0,-1 0-1,38 41 1,-34-28-407,-2 3-1,-2 0 1,-2 3 0,-2 0 0,31 65 0,40 130-2933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07.10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1 294 19049,'0'0'1643,"10"29"65,13 33-233,2-2 0,55 95 1,115 127 818,-151-226-1984,3-2-1,96 84 0,-135-131-229,0 0 90,0 0 0,0 0-1,1-1 1,0 0-1,0-1 1,10 5 0,-18-10-148,0 0 1,0 0-1,-1 0 1,1 0-1,0 0 1,0 0 0,0 0-1,-1 0 1,1 0-1,0 0 1,0 0-1,0-1 1,-1 1 0,1 0-1,0 0 1,0-1-1,-1 1 1,1-1-1,0 1 1,-1-1 0,1 1-1,0-1 1,-1 1-1,1-1 1,-1 1-1,1-1 1,-1 0 0,1 1-1,-1-1 1,1 0-1,-1 1 1,0-1-1,1 0 1,-1 0-1,0 1 1,0-1 0,1 0-1,-1 0 1,0 0-1,0 1 1,0-1-1,0 0 1,0 0 0,0-1-1,1-50 272,-2 37-219,-5-104-67,-42-225 0,-2-17-3884,45 211-2210,4 28-4214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2:10.34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589 2453 5731,'0'0'7395,"4"-1"-6149,54-18 9239,100-9-8239,-88 22-1670,119 6-1,-83 2-264,-54 0-175,0 2-1,0 2 1,-1 3-1,99 30 1,-34-11 58,233 25 1,-146-27-139,-14 2 36,277 4 0,-12-19 98,4 1-3,902-18-41,-1244 3-195,158-22 1,-220 15 6,-1-3 1,0-2 0,-1-2 0,0-3 0,58-29 0,49-39 38,259-188 1,-373 240 14,-2-2 0,-1-1-1,-2-3 1,40-49 0,-59 62-7,0-1 0,-2-1 0,-1-1 0,-2-1 0,-1 0 0,-1-1 0,17-61-1,-24 56 17,-2 0 0,-1-1 0,-3-70-1,-1 66-25,-2 18 1,0 0 0,-2 0-1,-1 1 1,-1-1 0,0 1 0,-2 1 0,-1-1 0,-16-29 0,-107-165-143,107 181 137,-1 2 1,-2 1 0,-1 1-1,-1 1 1,-2 2 0,-1 1-1,-2 2 1,0 1 0,-67-35-1,16 15-32,-1 4 0,-1 4 0,-112-32 0,-635-167 208,750 216-308,-175-19 1,-90 21 127,-34-3 239,-248-16-253,-2 35-44,353 3 60,53 6-62,1 11 0,1 9 0,-238 61-1,367-66 62,0 5-1,2 4 0,2 4 0,-168 88 0,218-95-2,0 2-1,3 2 1,-50 48-1,-97 121-53,169-182 58,2 1 0,0 1-1,1 1 1,1 0 0,1 1-1,1 1 1,1 0 0,1 0 0,-12 46-1,2 31 51,4 2-1,-3 180 0,20-269-36,1 0-1,0 0 1,1-1 0,1 1-1,0-1 1,0 1-1,2-1 1,-1-1-1,2 1 1,10 15-1,6 7 6,2-2 0,35 38 0,-9-21 102,3-3 0,2-2-1,116 71 1,-24-17 99,-94-61 44,1-3 1,99 46-1,-112-63-79,1-2 0,0-2 0,1-2 0,78 11 0,-76-18-383,-13-2 210,-1 2 0,48 12-1,-71-14-535,0 0-1,0 0 0,-1 1 1,1 0-1,-1 1 0,0 0 1,0 0-1,-1 1 0,1-1 1,-1 2-1,-1-1 0,1 1 1,7 11-1,17 37-9187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2:11.84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1272 21 144,'0'0'11363,"-2"-4"-9525,2 2-1306,-5-9-115,-3 7 3396,-19 17-932,0 12-2512,1 2 0,2 0-1,0 2 1,2 1 0,-33 58-1,20-32 8,-229 368 1273,-101 152-406,316-504-1079,-22 35 271,-106 120 1,171-220-397,3-3-24,0 0 0,0 0 0,0-1 0,-1 1 0,1-1 0,-1 0 0,0 0 0,0-1 0,0 1-1,0-1 1,0 1 0,0-1 0,-6 1 0,9-3-20,-1 0-1,1-1 0,0 0 0,0 1 0,0-1 1,0 1-1,0-1 0,0 0 0,0 0 1,1 0-1,-1 1 0,0-1 0,0 0 0,1 0 1,-1 0-1,0 0 0,1 0 0,-1 0 1,1-1-1,-1 1 0,1 0 0,0 0 0,-1 0 1,1 0-1,0 0 0,0-1 0,0-1 1,-5-42-171,4 42 169,-1-29 26,1 0 0,2 0 0,1 0 0,1 0 0,2 1 0,1-1 0,14-41 0,-20 158 139,-12-3 35,5-41-30,-2 65 1,9-105-168,0 0 0,0-1 0,1 1 0,-1 0 0,0-1 0,0 1 0,0 0 1,0 0-1,1-1 0,-1 1 0,0 0 0,1-1 0,-1 1 0,0 0 0,1-1 0,-1 1 0,1-1 0,-1 1 0,1-1 0,-1 1 0,1-1 1,0 1-1,-1-1 0,1 1 0,-1-1 0,1 0 0,0 1 0,1-1 0,26 2-175,-20-3 68,1-1 0,-1 0 0,0 0 0,14-7 0,23-19-1087,5-3-1890,-16 18-3250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2:12.20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19801,'0'0'288,"52"125"-272,-1-20 64,-4 23 176,-3 24-256,-3 18-1664,-12 14-7941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2:15.99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0 155 18953,'4'19'627,"19"85"866,5 0 0,5-3-1,4 0 1,55 105 0,-69-160-1149,48 72 0,-61-104-251,0 0 0,1-1 0,1 0 0,0-1-1,0 0 1,1-1 0,1-1 0,25 16 0,-36-24-54,0 0 0,0-1 1,1 1-1,-1-1 1,0 0-1,0 1 0,1-2 1,-1 1-1,1 0 0,-1-1 1,1 1-1,-1-1 0,1 0 1,-1 0-1,1-1 0,-1 1 1,1-1-1,-1 1 1,0-1-1,1 0 0,-1-1 1,0 1-1,0 0 0,1-1 1,-1 0-1,0 0 0,-1 0 1,1 0-1,0 0 0,-1 0 1,1-1-1,2-2 1,4-8 99,0-1 0,-1 1 1,0-2-1,-1 1 1,8-27-1,-7 23-44,110-326 393,-3 9-773,-23 110-3223,-91 224 3103,4-23-1145,-33 18-15952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2:16.54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428 495 13670,'0'0'649,"-3"19"247,0 5-496,-27 137 4581,30-158-4829,0-1 1,-1 0-1,1 0 0,-1 0 1,0 1-1,1-1 1,-1 0-1,0 0 0,-1 0 1,1 0-1,0 0 0,0-1 1,-1 1-1,1 0 0,-1-1 1,0 1-1,1-1 0,-1 1 1,0-1-1,0 0 0,0 1 1,0-1-1,0 0 0,0 0 1,0-1-1,0 1 0,0 0 1,-1-1-1,1 1 0,0-1 1,0 0-1,-1 0 0,1 0 1,0 0-1,0 0 1,-1 0-1,1-1 0,0 1 1,0-1-1,0 1 0,-1-1 1,1 0-1,0 0 0,-2-1 1,-6-3 89,0 0 1,0-1-1,1 0 1,0 0-1,0-1 1,1 0 0,-14-15-1,2-3-46,0-1 0,2-2 0,1 0 0,1 0-1,2-2 1,1 0 0,1 0 0,-9-37 0,8 15-97,3 0 1,1 0-1,3-1 0,1-66 1,5 117-308,-4-36 996,-5 27-3350,-10 7-7926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2:16.89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410 1 17448,'0'0'4610,"-139"47"-3729,77-21-385,4-5-496,7-4-240,-1-11-1665,5-6-4482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2:17.53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154 0 14375,'0'0'5093,"-17"24"-3562,-55 82-114,63-92-1226,1 0 0,0 0 0,1 1 0,1 0 0,0 0 0,1 1 0,1-1 0,0 1 0,1 0 0,1 0 0,0 0 0,2 24 0,-1-36-189,1-1-1,1 1 0,-1 0 0,1 0 0,-1 0 0,1-1 0,0 1 1,1 0-1,-1-1 0,0 1 0,1-1 0,0 0 0,0 1 0,0-1 1,0 0-1,1 0 0,-1 0 0,1 0 0,-1-1 0,1 1 0,0-1 1,0 1-1,1-1 0,-1 0 0,0 0 0,1-1 0,-1 1 0,1-1 1,-1 0-1,1 1 0,4-1 0,12 3-267,1-1 0,-1-1 0,1-1 0,34-2 0,-17 0-175,-37 1 443,1 0 0,-1 0 1,0 0-1,0 0 0,0 1 0,1-1 0,-1 0 0,0 1 0,0-1 0,0 1 0,0-1 0,0 1 1,0 0-1,0-1 0,0 1 0,0 0 0,0 0 0,0-1 0,0 1 0,-1 0 0,1 0 0,0 0 1,0 0-1,-1 0 0,1 1 0,0 1 0,1 1 44,-1 1-1,0-1 1,0 1 0,0 0-1,-1 0 1,1 0 0,-1 6-1,-2 10 280,0-1-1,-8 32 1,-38 96 813,34-112-514,2 0 1,1 1-1,2 0 1,-7 50-1,16-86-598,0 0 0,0 0 0,-1 0 1,1 0-1,0 0 0,0 1 0,0-1 0,0 0 0,0 0 0,0 0 0,1 0 0,-1 0 0,0 0 1,0 0-1,1 0 0,-1 0 0,1 0 0,-1 0 0,1 0 0,-1 0 0,1 0 0,0 0 0,-1-1 0,1 1 1,0 0-1,1 1 0,31-3-44,-33 1 14,13-2-47,0-2-1,0 1 1,0-2-1,-1 0 1,0 0 0,0-1-1,0-1 1,-1 0-1,0 0 1,-1-1 0,18-16-1,-16 12-663,0 0-1,-1-1 1,0 0-1,0-1 1,-2 0-1,0-1 1,0 0-1,10-28 1,-2-15-4957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2:24.81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114 354 10485,'0'0'8540,"-18"-16"-6881,-53-50-370,68 64-1219,1-1 1,0 0 0,-1 0-1,1 0 1,0-1-1,1 1 1,-1 0 0,1-1-1,-1 1 1,1-1-1,0 1 1,0-1-1,0 0 1,1 1 0,0-1-1,-1 0 1,1 1-1,0-1 1,1 0 0,-1 0-1,1 1 1,1-6-1,0-2 110,-1 5-166,1 1 0,0 0 0,0 0 0,1-1 0,-1 1 0,1 1 0,0-1 0,1 0 0,-1 1 0,1 0 0,0 0 0,0 0 0,0 0 0,0 1 0,1-1 0,0 1 0,0 0 0,7-3 0,13-7-35,0 1 0,35-11 0,-29 13-173,1 1 0,0 1 0,0 2 1,0 1-1,55-1 0,-86 6 185,0 0 0,0 0 0,0 0 0,0 1 0,0-1 0,0 0 0,0 1 0,0-1 0,0 0 0,0 1 0,0-1 0,-1 1 0,1-1 0,0 1 0,0-1 0,0 1 0,-1 0 0,1-1 0,0 1 0,-1 0 0,1 0 0,-1 0 0,1-1 0,-1 1 0,1 0 0,-1 0 0,1 0 0,-1 1 0,4 37 51,-5-25 16,-1 1 1,0-1 0,-7 20 0,-46 122 416,8-26-191,-32 144 0,79-274-291,0 0 0,-1 0 1,1 1-1,0-1 0,0 0 0,0 0 1,0 1-1,0-1 0,1 0 1,-1 0-1,0 1 0,0-1 0,0 0 1,0 0-1,0 0 0,0 1 0,0-1 1,0 0-1,0 0 0,0 0 0,1 1 1,-1-1-1,0 0 0,0 0 0,0 0 1,0 0-1,1 0 0,-1 1 0,0-1 1,0 0-1,0 0 0,1 0 1,-1 0-1,0 0 0,0 0 0,0 0 1,1 0-1,-1 0 0,0 0 0,0 0 1,1 0-1,-1 0 0,0 0 0,0 0 1,0 0-1,1 0 0,-1 0 0,19-4-64,14-10 66,31-27-82,-34 20-63,52-26 0,-73 42 133,0 1 1,1 1-1,0-1 1,-1 2-1,1-1 1,0 1-1,0 1 1,1 0-1,-1 0 1,14 1-1,-22 1 25,0 0-1,0-1 0,0 1 0,0 0 1,-1 0-1,1 0 0,0 1 0,0-1 1,-1 0-1,1 1 0,-1-1 0,1 1 1,-1-1-1,1 1 0,-1 0 0,0-1 1,0 1-1,0 0 0,0 0 0,0 0 1,0 0-1,0 2 0,15 53 302,-14-47-246,4 20 150,-2 1-1,-1-1 1,-1 1 0,-2 0-1,-4 44 1,1-66-179,1 0 0,-1-1 0,-1 0 1,1 1-1,-1-1 0,-1-1 0,0 1 1,0-1-1,0 1 0,-1-2 0,0 1 1,0 0-1,-14 10 0,-32 40 698,49-52-598,0 0-1,0-1 0,1 1 1,-1 0-1,1 0 1,1 0-1,-1 0 0,1 1 1,-1-1-1,1 0 0,1 1 1,-1 6-1,1 68 1078,14 112 0,-8-154-1144,-3 0 0,-1 0 0,-1 1-1,-7 51 1,2-71-526,-2-1 0,0 0 0,0-1 0,-2 1 1,-16 27-1,3-7-3857,4 1-4340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2:25.18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81 28 14823,'0'0'7376,"11"14"-2424,-11-13-4890,0 1 0,0-1 0,0 1 0,0-1 0,0 1 0,0-1 0,0 0 1,0 1-1,-1-1 0,1 1 0,-1-1 0,1 0 0,-1 1 0,1-1 0,-1 0 0,0 0 0,0 0 0,0 1 0,0-1 0,1 0 0,-1 0 0,-1 0 0,0 1 0,1-2-184,0 0 0,-1 0-1,1 0 1,-1 0 0,1 0-1,0 0 1,-1-1 0,1 1-1,0 0 1,0-1-1,-1 1 1,1-1 0,0 1-1,0-1 1,0 0 0,-1 1-1,1-1 1,0 0 0,0 0-1,0 0 1,0 0-1,0 0 1,1 0 0,-1 0-1,0 0 1,0 0 0,0-2-1,-20-23-4868,-4-4-3675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2:25.51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 76 14551,'0'0'2865,"19"4"-1774,61 14-349,-75-16-666,0 0 0,0 0 0,0 1 1,-1-1-1,1 1 0,-1 0 0,0 0 0,0 0 1,0 1-1,0 0 0,0-1 0,-1 1 0,1 1 1,-1-1-1,0 0 0,2 6 0,-4-8 7,0 0 0,0 0 0,0-1 1,0 1-1,-1 0 0,1 0 0,-1 0 0,1 0 0,-1 0 0,0 0 0,1 0 0,-1 0 0,0 0 1,-1 0-1,1 0 0,0 0 0,0 0 0,-1 0 0,1 0 0,-1 0 0,0 0 0,0 0 0,0 0 0,1-1 1,-2 1-1,1 0 0,0-1 0,0 1 0,0-1 0,-1 1 0,1-1 0,-1 1 0,1-1 0,-1 0 1,0 0-1,-2 2 0,-1 0 2,0-1-1,0 0 1,-1 1 0,1-2 0,-1 1 0,0 0-1,1-1 1,-1 0 0,0-1 0,0 1 0,1-1-1,-1 0 1,0-1 0,0 1 0,0-1 0,1 0-1,-9-3 1,11 2-99,-1 0 1,0 0-1,1 0 0,0 0 0,-1-1 0,1 1 1,0-1-1,0 0 0,0 0 0,1 0 1,-1 0-1,1-1 0,-1 1 0,1-1 0,0 1 1,1-1-1,-1 0 0,1 0 0,-1 0 1,1 0-1,0 0 0,1 0 0,-1 0 0,0-7 1,0 3-408,1 0 1,-1 0-1,1 0 0,1 0 1,-1 0-1,1-1 1,1 1-1,0 0 1,0 1-1,0-1 0,1 0 1,0 0-1,6-9 1,7-11-4727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07.58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1 305 16760,'0'0'1643,"6"24"94,16 45-240,3-2 1,42 82 0,-23-67-841,3-1 0,3-3-1,83 98 1,-120-158-320,2-1-1,0 0 0,2-1 0,-1-1 0,2 0 0,0-2 1,36 22-1,-53-35-299,-1 1 0,1-1 0,0 1 0,0-1 1,0 1-1,0-1 0,0 1 0,0-1 0,-1 0 0,1 1 1,0-1-1,0 0 0,0 0 0,0 0 0,0 0 1,0 0-1,0 0 0,0 0 0,0 0 0,0 0 0,0 0 1,0 0-1,0-1 0,0 1 0,0 0 0,0-1 1,0 1-1,-1-1 0,1 1 0,0-1 0,0 1 0,0-1 1,-1 0-1,1 1 0,0-1 0,0-1 0,1-1 44,-1-1-1,0 0 0,0 0 0,-1 0 0,1 0 1,-1 1-1,0-8 0,0 4-40,2-88 213,-4 1 1,-21-133-1,-3 75-2625,-12-283 0,37 410 1396,4-38-1668,-3 60 2259,1 1 0,0-1 0,-1 1-1,1-1 1,0 1 0,0 0 0,1-1 0,-1 1-1,0 0 1,1 0 0,-1 0 0,3-2 0,-3 3-24,0 1 0,0-1 0,-1 1 0,1-1 1,0 1-1,0-1 0,0 1 0,0 0 1,0-1-1,0 1 0,0 0 0,0 0 0,0-1 1,0 1-1,0 0 0,0 0 0,1 0 1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2:25.85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14871,'0'0'3633,"15"96"-2288,29-2 672,22 15-977,7 4-351,4-8-641,-11-15-48,-15-18-929,-18-25-1840,-19-23-1505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2:26.20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187 1 18440,'-6'17'1105,"-3"7"-545,2 0 0,0 1 1,2-1-1,-4 40 0,7-41-245,1 1 0,1 0 0,1 0 1,1-1-1,1 1 0,1-1 0,1 0 0,1 0 0,10 24 0,4-5-42,2-2 1,2 0-1,46 58 0,101 97 104,-162-185-363,-1 1 0,1 0 0,-2 0 0,0 0 0,7 14 0,-13-21 30,1 0 1,-1-1-1,0 1 0,0 0 0,0 0 0,0 0 1,-1 0-1,1 0 0,-1 8 0,-1-10 21,1-1 0,0 1 0,-1 0-1,0 0 1,1 0 0,-1 0 0,0 0-1,0-1 1,0 1 0,0 0 0,0-1-1,0 1 1,-1 0 0,1-1 0,0 0-1,-1 1 1,1-1 0,-1 0 0,0 0-1,-3 2 1,-6 2 107,0-1 1,0 0-1,0-1 0,-1-1 0,0 0 0,1 0 1,-1-1-1,-17 0 0,11-1-70,0-1 1,0-1-1,0-1 0,0 0 1,-19-6-1,24 4-78,-1 0 1,1-1 0,0-1-1,1 0 1,0-1-1,0 0 1,0 0-1,1-2 1,1 1 0,-1-1-1,-10-14 1,9 7-43,0 0 0,2 0 1,0-1-1,1-1 0,0 0 0,2 0 1,-6-21-1,0-18-973,2-1 0,4-1 0,1 0 0,4-78 0,3 14-4935,2 11-5623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2:26.56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209 16 15255,'0'0'2249,"-16"18"-432,-3 6-1272,9-10-244,-1-2 0,0 1 1,-1-2-1,-22 18 0,33-27-274,0-1 0,0 0 0,0 0 0,0 0 0,0 0-1,-1 0 1,1 0 0,0 0 0,-1 0 0,1 0 0,-1-1-1,1 1 1,-1 0 0,1-1 0,-1 1 0,0-1 0,1 0-1,-1 0 1,0 1 0,1-1 0,-1 0 0,1 0 0,-1-1-1,0 1 1,1 0 0,-1-1 0,0 1 0,1 0 0,-1-1-1,1 0 1,-1 1 0,1-1 0,0 0 0,-1 0 0,1 0-1,-1 0 1,1 0 0,0 0 0,0 0 0,0 0 0,0-1-1,0 1 1,0 0 0,0-1 0,0 1 0,0 0 0,1-1-1,-1 1 1,0-1 0,1 0 0,0 1 0,-1-3 0,-3-7-12,1-1 1,1 1-1,0-1 1,1 0-1,-1-18 1,2 29-15,0 0 0,0 0 0,0-1 0,0 1 0,0 0 0,1 0 0,-1-1 0,0 1 0,1 0 0,-1 0 0,0 0 0,1 0 0,0-1 0,-1 1 0,1 0 0,0 0 0,-1 0 1,1 0-1,0 0 0,0 1 0,0-1 0,0 0 0,0 0 0,0 0 0,0 1 0,0-1 0,0 1 0,0-1 0,0 1 0,0-1 0,0 1 0,1-1 0,-1 1 0,0 0 0,0 0 0,1 0 0,-1 0 0,0 0 0,0 0 0,1 0 0,-1 0 0,0 0 0,0 0 1,0 1-1,1-1 0,-1 0 0,0 1 0,0-1 0,0 1 0,2 1 0,2 0 38,1 0 1,-1 0 0,0 1-1,0 0 1,0 0-1,0 0 1,0 1-1,-1-1 1,1 1-1,3 5 1,1 6 80,0-1 1,-1 1-1,-1 1 0,0-1 0,-1 1 1,-1 1-1,-1-1 0,0 1 0,-1-1 0,-1 1 1,0 0-1,-1 0 0,-3 29 0,2-40-142,-1-1-1,0 1 0,0 0 0,0-1 1,-1 1-1,0-1 0,0 0 0,0 0 1,0 0-1,-1 0 0,0 0 0,0 0 1,-1-1-1,1 1 0,-1-1 0,0 0 1,0 0-1,0 0 0,-6 3 0,5-3-499,-1 0 0,0-1 0,0 0 0,-1 0 0,1-1 0,-1 0 0,1 0 0,-1 0 0,0-1 0,-8 1 0,-33-1-5502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2:26.99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35 343 11813,'0'0'6008,"-6"-16"-3844,0 1-1639,2 9-389,1-1-1,0 1 0,0-1 0,1 0 0,0 0 0,0 0 0,1 0 0,0 0 1,0 0-1,0-1 0,1 1 0,0 0 0,2-12 0,1 8-82,1 1 0,0 0-1,1-1 1,0 1-1,0 1 1,1-1 0,0 1-1,1 0 1,11-12-1,-7 10-18,0 0-1,0 0 1,1 1-1,1 1 1,-1 0-1,19-9 1,-28 16-33,0 0 0,0 1 1,1-1-1,-1 1 1,0 0-1,1 0 0,-1 0 1,1 0-1,-1 0 0,1 1 1,-1 0-1,1 0 1,-1 0-1,1 0 0,-1 0 1,1 1-1,-1-1 0,1 1 1,-1 0-1,1 0 1,-1 0-1,0 1 0,1-1 1,-1 1-1,0 0 1,0 0-1,0 0 0,0 0 1,-1 0-1,1 1 0,-1-1 1,1 1-1,-1 0 1,0-1-1,0 1 0,0 0 1,0 0-1,-1 1 1,1-1-1,1 5 0,3 7 10,-1 1-1,0 1 1,-1-1 0,-1 1-1,-1-1 1,0 1-1,-1 21 1,-1-23 3,1-2 7,-1-1 1,0 1-1,-1 0 1,0-1 0,-1 1-1,0-1 1,-1 1-1,-1-1 1,-7 17-1,-1-6 140,-1-1-1,-1-1 1,-1 0-1,-28 30 1,36-44-82,1 0-1,-1-1 1,0 1 0,0-2-1,-1 1 1,1-1-1,-1 0 1,-1-1 0,1 0-1,0 0 1,-1-1 0,0 0-1,0 0 1,0-1 0,0 0-1,-10 0 1,18-2-64,0 0-1,1-1 1,-1 1-1,0 0 1,1 0-1,-1-1 1,0 1-1,1 0 1,-1-1 0,0 1-1,1-1 1,-1 1-1,1-1 1,-1 1-1,1-1 1,-1 0-1,1 1 1,0-1-1,-1 1 1,1-1 0,-1 0-1,1 1 1,0-1-1,0 0 1,0 1-1,-1-1 1,1 0-1,0 0 1,0 1-1,0-1 1,0 0 0,0 0-1,0 1 1,0-1-1,0 0 1,0 0-1,1 1 1,-1-1-1,0 0 1,11-34-5,-7 29 0,0 1-1,0 0 0,1 0 1,0 1-1,0 0 0,0-1 0,0 1 1,1 1-1,-1-1 0,1 1 1,0 0-1,0 1 0,0-1 1,1 1-1,-1 0 0,12-1 1,-13 1 13,0 1 1,-1 0 0,1 1-1,0-1 1,0 1 0,0 0 0,0 0-1,0 1 1,0 0 0,0 0 0,0 0-1,0 0 1,-1 0 0,1 1 0,-1 0-1,1 0 1,-1 1 0,1-1 0,-1 1-1,0 0 1,0 0 0,6 6 0,-4 0 28,-1 0 1,0 0 0,0 1-1,-1-1 1,0 1 0,-1 0-1,0 0 1,-1 0 0,0 0-1,0 0 1,-1 1 0,0-1-1,-1 1 1,0-1 0,-1 0-1,0 1 1,-1-1 0,-5 19-1,-5 12-268,-2-2 1,-2 1-1,-24 43 0,40-83 215,-65 124-5879,42-86-1692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2:27.32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176 19 15431,'0'0'6179,"-125"-19"-9253,74 19-2368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2:27.66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16,'0'0'21919,"24"1"-20558,-2 0-1072,-7-2-177,-1 2 1,0-1-1,1 2 1,-1 0-1,0 1 1,0 0-1,-1 1 1,1 1-1,17 8 1,-20-8-74,0 2 1,0-1 0,-1 2-1,1-1 1,-2 1-1,1 1 1,-1 0-1,-1 0 1,1 1-1,-2 0 1,1 0-1,6 13 1,-11-16-23,0 0 1,0 1 0,0-1-1,-1 1 1,0 0-1,0 0 1,-1 0-1,0 0 1,-1 0 0,0 0-1,0 0 1,0 0-1,-1 0 1,0 0 0,-1 0-1,0 0 1,0-1-1,-1 1 1,0-1-1,-5 10 1,1-3-138,-1 0 1,-1-1-1,0-1 0,-1 0 0,0 0 1,0 0-1,-2-2 0,1 1 0,-1-1 1,-23 13-1,-25 5-3325,50-25 2044,0-1 0,-1 0 0,1 0-1,-14 0 1,-26-1-8406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2:27.99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450 245 13846,'0'0'6659,"18"-3"-5559,-8 1-935,-3 0-88,0 1 0,0-1 0,0 1 0,0 1 0,0-1 0,0 1 0,0 1 0,0-1 0,0 1 0,0 0 0,0 1 0,0-1 1,-1 2-1,1-1 0,-1 0 0,10 6 0,5 6 41,-1 1-1,-1 0 1,0 1 0,-1 2 0,-1 0-1,-1 0 1,22 32 0,-33-42-113,0 0-1,-1 1 1,1 0 0,-2 0-1,1 0 1,-1 0 0,-1 1-1,0-1 1,2 17-1,-4-19-3,0-1 0,0 0 0,-1 0 0,0 0 0,0 0 0,0 0-1,-1 0 1,0 0 0,0 0 0,-1-1 0,0 1 0,0-1 0,0 1-1,0-1 1,-1 0 0,-6 7 0,1-3-260,0 0 0,-1-1 0,0 0-1,0-1 1,0 0 0,-1 0 0,0-1 0,-1 0 0,1-1-1,-1-1 1,-14 4 0,12-5-529,1 0 0,-1-1 1,0 0-1,-1-2 0,1 1 0,0-2 0,0 0 0,0 0 1,0-2-1,-16-4 0,-56-28-5484</inkml:trace>
  <inkml:trace contextRef="#ctx0" brushRef="#br0" timeOffset="1">0 1 12662,'0'0'2833,"88"122"-320,-33-30-832,3 12-448,-3-1-529,-7-9-304,-15-13-384,-15-15 80,-18-11-96,0-16-288,-22-11-1057,-22-16-2464,-7-12-3683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2:28.3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601 145 8180,'0'0'7219,"80"141"-5090,-51-69-1121,-7 5-31,-3-6-257,-16-7-448,-3-11-96,0-14-176,-29-12-352,-7-14-2097,-12-13-3426</inkml:trace>
  <inkml:trace contextRef="#ctx0" brushRef="#br0" timeOffset="1">147 0 16327,'0'0'4739,"92"136"-3187,-67-78-527,1 4-593,-15-4 192,-8 2 1,-3 3-433,-18-1 64,-18 0-256,-16 2-96,-6-6-1361,-8-9-2097,-7-15-5314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2:28.66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12 136 16984,'0'0'5730,"-11"-117"-5329,22 100-401,7 16-497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3:29.21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26 7203,'0'0'18497,"29"0"-18252,25 0-39,-53 0-52,46 0-31,-33 0-32,-13 0 5,39 0-64,242-15-91,60 8-1034,-213 9 962,-41-6-198,-87 4 308,0 0-22,4 0-2,-4 0 13,13 0-61,-14 0 94,0 0 1,1-1-1,-1 1 1,0 0-1,0 0 1,1 0-1,-1 0 1,0 0-1,0-1 1,1 1-1,-1 0 1,0 0-1,1 0 1,-1 0 0,0 0-1,1 0 1,-1 0-1,0 0 1,0 0-1,1 0 1,-1 0-1,0 0 1,1 1-1,-1-1 1,0 0-1,0 0 1,1 0-1,-1 0 1,0 0-1,0 1 1,1-1-1,-1 0 1,0 0-1,0 0 1,1 1 0,-1-1-1,0 0 1,0 0-1,0 0 1,0 1-1,1-1 1,-1 0-1,0 1 1,0-1-1,0 0 1,0 0-1,0 1 1,0-1-1,0 0 1,0 1-1,0-1 1,0 0-1,0 0 1,0 1-1,0-1 1,0 0 0,0 1-1,0-1 1,0 0-1,0 1 1,-1-1-1,-17 18 188,1 0-77,-102 263-66,-165 285 1,121-287-49,60-109 147,-102 229 0,204-396-199,0 0-1,0 0 1,-1 0 0,1 0 0,-1 0-1,0-1 1,1 1 0,-1 0 0,-1-1-1,-2 4 1,4-6-14,1 0 0,0 1 0,0-1 1,-1 0-1,1 0 0,0 0 0,-1 0 0,1 0 0,0 0 0,-1 0 0,1 0 1,0 0-1,0 0 0,-1 0 0,1-1 0,0 1 0,-1 0 0,1 0 0,0 0 0,0 0 1,-1 0-1,1 0 0,0-1 0,0 1 0,-1 0 0,1 0 0,0 0 0,0-1 1,-1 1-1,1 0 0,0 0 0,0-1 0,0 1 0,0 0 0,-1-1 0,-6-23-3974,-3-22-4335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07.99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330 222 17320,'0'0'942,"2"22"434,0 14-409,5 119 1607,-7-140-2397,-1 1-1,0-1 0,-1 1 1,-1-1-1,0 1 0,-1-1 1,-12 29-1,15-41-145,-1 0 0,1 0 0,-1-1 0,0 1-1,0 0 1,0-1 0,-1 1 0,1-1 0,-1 1 0,1-1 0,-1 0 0,0 0 0,0-1-1,0 1 1,0 0 0,0-1 0,0 0 0,0 0 0,0 0 0,0 0 0,-1 0 0,1 0 0,0-1-1,-1 0 1,1 0 0,-1 0 0,-5-1 0,3 0 20,0 0 0,0-1 0,0 0 0,0 0 0,0-1 0,1 0 0,-1 0 0,1 0 0,0 0 0,-1-1 0,2 0 0,-1 0 0,0 0 0,-3-6 0,-7-9-88,0-1 0,2-1 0,0 0-1,2-1 1,0 0 0,2 0 0,0-1 0,-9-40 0,8 17-50,2 0 1,3-1-1,-1-72 1,6 109 72,0 3 43,0 0 1,0-1-1,0 1 0,1 0 0,4-14 1,-5 19 1,1 1-1,0-1 1,-1 1 0,1 0 0,0-1 0,0 1-1,0 0 1,0 0 0,0 0 0,0 0 0,0 0 0,0 0-1,1 0 1,-1 0 0,0 0 0,1 0 0,-1 1 0,0-1-1,1 1 1,-1-1 0,1 1 0,-1-1 0,1 1-1,-1 0 1,1 0 0,-1-1 0,1 1 0,0 0 0,-1 1-1,1-1 1,-1 0 0,3 1 0,2 0 113,1 1 1,0 0-1,-1 0 0,0 1 1,0 0-1,0 0 0,0 0 1,0 1-1,0 0 0,-1 0 1,0 0-1,9 9 0,6 9 414,28 39 0,-27-32-173,227 336 1539,-96-111-5362,-99-163-258,-2-1-5839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3:30.40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1171 0 4210,'0'0'9927,"-8"12"-8259,-34 54-185,-33 74 1,-35 55 313,-60 45-243,50-76-869,70-92-470,-212 329 781,212-319-730,-87 107 1,30-43-72,103-140-184,0 1 19,-1-1-1,1 0 0,-1 0 0,-10 10 1,13-16-22,1 0 8,105 11 157,305-37 191,-99 1-314,-145 23-50,-67 1 8,121-14 0,-216 14-20,37-10-376,-38 10 65,-1 0 1,1 0 0,-1 0 0,0 0-1,1 0 1,-1-1 0,0 1 0,0-1 0,0 1-1,0-1 1,0 1 0,0-1 0,-1 1 0,1-1-1,0 0 1,-1 1 0,1-1 0,-1 0 0,0 0-1,1 0 1,-1-2 0,0-21-6500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3:31.08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 8 2913,'0'0'9199,"-8"0"-2777,235-4-1436,65 0-4372,-255 7-572,0 2 0,0 1 0,-1 2-1,38 12 1,-9-2-126,-65-18-163,1 0-1,0 1 0,-1-1 1,1 0-1,0 0 1,-1 0-1,1 0 1,0 0-1,0 0 0,-1 0 1,1 0-1,0 0 1,-1 0-1,1 0 1,0 0-1,0 0 1,-1-1-1,1 1 0,0 0 1,-1-1-1,1 1 1,-1 0-1,1-1 1,0 1-1,-1-1 0,1 1 1,-1-1-1,1 1 1,-1-1-1,1 1 1,-1-1-1,0 1 0,1-2 1,1-10-5430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3:31.73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2545,'0'0'6766,"0"0"-6677,0 1-1,0-1 1,0 0 0,0 0 0,0 1 0,0-1-1,0 0 1,0 0 0,0 0 0,0 1-1,0-1 1,0 0 0,0 0 0,0 0 0,0 1-1,1-1 1,-1 0 0,0 0 0,0 0-1,0 1 1,0-1 0,0 0 0,0 0 0,0 0-1,1 1 1,-1-1 0,0 0 0,0 0-1,0 0 1,1 0 0,-1 0 0,0 0 0,0 1-1,0-1 1,0 0 0,1 0 0,-1 0-1,0 0 1,0 0 0,1 0 0,-1 0 0,0 0-1,0 0 1,0 0 0,1 0 0,-1 0-1,0 0 1,0 0 0,1 0 0,-1 0 0,0 0-1,0 0 1,0-1 0,1 1 0,-1 0-1,0 0 1,0 0 0,52-1 1989,-6 0-1026,-1 2-1,0 2 0,54 10 0,29 7-413,0-6-1,191-3 1,-209-9-409,21 0-82,-126-1-139,-5 0-112,-7-3-2175,-14-6-2525,-13-11-3349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3:33.49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1172 47 144,'0'0'1710,"3"1"-1566,16 3 9559,-21-28-2857,-485 33-1489,452-8-5113,1-2-1,-1-2 0,0-1 1,-40-11-1,64 12-205,4 1-2,0 0-1,-1 0 1,0 1-1,1 0 0,-9 1 1,14 0-18,2-1-15,0 1 0,-1 0 0,1-1-1,-1 1 1,1 0 0,0 0-1,-1-1 1,1 1 0,-1 0 0,1 0-1,-1 0 1,1 0 0,-1 0 0,1 0-1,-1 0 1,1 0 0,-1 0 0,1 0-1,-1 0 1,1 0 0,-1 0 0,1 0-1,-1 0 1,1 0 0,0 0 0,-1 1-1,1-1 1,-1 0 0,1 0 0,-1 0-1,1 1 1,0-1 0,-1 0 0,0 1-1,-27 24 59,2 1 0,-43 53 0,8-8-44,-57 71 59,100-119-53,9-10-16,-1-1 0,0 0 0,0-1 0,-1 0-1,-1-1 1,-13 10 0,24-20-23,35 2-544,180-2 1027,310 39 0,-473-34-638,69 0 0,-119-5 58,0 0-1,0 0 1,0 0 0,-1 0-1,1-1 1,0 1 0,0 0-1,0 0 1,-1-1 0,1 1-1,0 0 1,0-1 0,0 1-1,-1 0 1,1-1 0,0 1-1,-1-1 1,1 0 0,0 1-1,-1-1 1,1 1-1,-1-1 1,1 0 0,-1 1-1,1-1 1,-1 0 0,0 0-1,1 1 1,-1-1 0,1-1-1,1-17-7206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3:34.48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 0 672,'0'4'16402,"-1"26"-16087,-8 80 1555,7 130 0,3-122-663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3:35.10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5619,'0'0'5375,"0"21"-3024,3 69-98,16 90 0,19 97 859,-14 142-2545,-12-424-7594,5-15 1344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3:35.66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9428,'0'0'2618,"0"26"-177,22 358 5117,-4-264-6532,-5-36-357,4 127 0,-11-188-691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3:36.0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61 9652,'0'0'4277,"27"-7"-2300,-17 4-1779,30-9 695,0 2 0,1 2 0,63-4 0,693 3 3155,-529 10-3985,-179 2-246,-11 0-5189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3:37.22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 31 48,'0'0'3159,"-8"-31"11359,7 42-14290,0 0-1,0 0 0,1-1 1,1 1-1,0 0 0,0-1 0,1 1 1,5 17-1,-1 0 65,10 66 365,4 135 0,-16 104-760,-4-233-281,11-134-4112,-11 13 316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3:37.92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 1545 2881,'0'0'4955,"-1"-4"-4176,1-2-505,0 0 0,0 0 0,0 0 0,1 0 0,0 0 1,1 0-1,-1 0 0,1 1 0,2-7 0,29-59 1641,-21 45-1262,306-616 2964,-253 509-2701,6 3 0,5 3 0,167-211-1,-233 329-940,-5 11 402,-3 19-4847,-2-13 201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10.87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520 472 16952,'0'0'8710,"15"18"-7205,-8-10-1339,4 3 64,-1 1 0,-1 0 0,0 0 0,0 1 0,-1 0 0,-1 0 0,0 1 0,-1 0 1,-1 0-1,0 0 0,4 19 0,-7-16-37,0-3 94,0 0-1,-1 1 0,-2 27 1,1-39-242,0 0 0,0-1 0,-1 1 0,1-1 0,-1 1 0,0-1 0,1 1 0,-1-1 0,0 0 1,-1 1-1,1-1 0,0 0 0,-1 0 0,1 0 0,-1 0 0,0 0 0,1 0 0,-1 0 0,0 0 0,0-1 1,0 1-1,-1-1 0,1 1 0,0-1 0,0 0 0,-1 0 0,1 0 0,-4 1 0,-4 0-43,0 0 0,-1-1 0,1 0-1,-1-1 1,1 0 0,-1 0 0,1-1-1,0-1 1,-1 0 0,1 0 0,0-1-1,0 0 1,0-1 0,1 0 0,-1 0-1,1-1 1,0 0 0,-14-11 0,6 1-3,1 0 0,0-1 0,1-1 0,0 0 1,2-1-1,0-1 0,-19-36 0,-51-131 1,5 8 0,75 173-5,-15-29-2144,1-2 1,-25-72-1,27 39-5695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3:38.42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3602,'0'0'10420,"0"20"-8912,7 283 2630,63 188-1556,-68-476-2766,3 21 578,-5-35-535,0 0 0,0 0 0,0 0 0,0 0 0,0 0-1,0-1 1,1 1 0,-1 0 0,0 0 0,1 0 0,-1 0 0,1 0-1,-1 0 1,1-1 0,-1 1 0,1 0 0,0 0 0,-1-1 0,1 1 0,0 0-1,-1-1 1,3 2 0,2-4-3591,1-8-2210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3:39.0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4306,'0'0'8617,"0"25"-6941,34 409 3409,9 280-2580,-43-683-2748,0-27-3238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3:39.47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6547,'0'0'5122,"0"140"-5330,0-86-3345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3:40.28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 36 2145,'0'0'12118,"-4"-2"-11078,23 2-288,10-1 657,11-3-353,11-2 65,12-3-465,3 1-544,7 3-112,0 5-384,0 0-2001,-14 0-4354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3:43.04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12406,'0'0'2612,"7"18"-1174,-7-17-1425,7 17 208,-1 0 0,2-1-1,1 0 1,0 0 0,1-1 0,0 0 0,2-1 0,17 19-1,-14-22-8,0-1-1,1 0 0,19 9 1,-18-11 132,1 2 0,22 18 1,-39-28-291,0 0 0,0 0 0,0 1 0,0-1 1,0 0-1,0 1 0,0-1 0,-1 1 1,1-1-1,0 1 0,-1-1 0,1 1 0,-1-1 1,1 1-1,-1 0 0,0-1 0,0 1 0,0 0 1,0-1-1,0 1 0,0 0 0,0-1 0,-1 1 1,1 0-1,0-1 0,-1 1 0,0-1 1,1 1-1,-1-1 0,0 1 0,0-1 0,0 1 1,0-1-1,0 0 0,-1 2 0,-5 6 336,-1 0 0,0-1 0,-17 14-1,19-16-242,-108 91 1294,114-97-1505,0 0 0,-1 0 1,1 1-1,0-1 0,0 0 0,-1 0 0,1 1 0,0-1 1,0 0-1,-1 0 0,1 0 0,0 0 0,-1 1 1,1-1-1,0 0 0,-1 0 0,1 0 0,0 0 0,-1 0 1,1 0-1,0 0 0,-1 0 0,1 0 0,0 0 1,-1 0-1,1 0 0,0 0 0,-1 0 0,1 0 0,0 0 1,-1-1-1,1 1 0,0 0 0,-1 0 0,1 0 1,0 0-1,0-1 0,-1 1 0,1 0 0,0 0 1,0-1-1,-1 1 0,1 0 0,0 0 0,0-1 0,0 1 1,0 0-1,-1-1 0,1 1 0,0 0 0,0-1 1,0 1-1,0 0 0,0-1 0,-2-22-4528,2 16 2615,-3-20-5854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3:44.57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5673 1578 1985,'0'0'12379,"-4"19"-6094,-5-19-5974,0-1 0,0 0 0,1-1-1,-1 0 1,1 0 0,-1-1-1,1 0 1,0 0 0,0-1-1,0 0 1,0 0 0,1-1-1,-10-8 1,5 5-253,-62-46 723,-126-120 0,-16-13-59,173 157-635,-1 2 1,-85-40-1,-108-30 165,72 32 29,63 22-170,2-5 0,-151-99 0,178 102-127,-2 4 0,-1 2 0,-2 4 0,-116-36 0,-343-73 19,258 77 109,119 26-344,-2 7 1,-1 7-1,-283-12 1,319 38 188,-308 5-29,400 0 55,0 3 0,0 0 0,0 2 0,1 2 0,-35 15 0,-162 81-94,186-84 105,-74 35 12,-135 72 28,212-105-26,1 3-1,1 1 0,-64 60 1,97-81 6,5-4-11,0 0 1,-1-1-1,1 1 0,0-1 1,-1 0-1,0 0 0,1 0 1,-1 0-1,0 0 0,-6 2 1,9-4 46,1-11-53,0 1 0,1-1 0,0 1 0,0-1 0,1 1-1,1 0 1,0 0 0,0 1 0,1-1 0,0 1 0,0 0 0,1 0 0,11-11-1,10-11-3,1 2 1,36-30-1,-48 46-9,-12 9-121,-6 8 57,-17 19 43,-32 32 91,35-39-21,-3 3-19,0 0 1,2 2 0,0 0 0,-22 36 0,38-57-16,1 1 0,-1 0 1,1-1-1,-1 1 0,1 0 1,-1-1-1,1 1 0,-1 0 1,1 0-1,0 0 0,0-1 0,-1 1 1,1 0-1,0 0 0,0 0 1,0 0-1,0-1 0,0 1 1,0 0-1,0 0 0,0 0 0,0 0 1,0 0-1,0-1 0,0 1 1,1 0-1,-1 0 0,0 0 1,1-1-1,-1 1 0,0 0 0,1 0 1,-1-1-1,1 1 0,0 0 1,-1-1-1,1 1 0,-1 0 1,1-1-1,0 1 0,-1-1 1,1 1-1,0-1 0,0 0 0,0 1 1,43 1 75,-29-2 21,6-2-66,-1 0 1,0-1-1,0-1 1,32-10-1,-26 6-49,48-7 0,-69 14-199,-1 0-1,0 1 1,1 0-1,-1 0 1,1 0-1,-1 1 1,0-1-1,7 3 1,-10-3-124,1 1-1,-1 0 1,1-1 0,-1 1 0,0 0 0,1 0-1,-1 0 1,0 0 0,0 1 0,0-1 0,0 0-1,0 0 1,0 1 0,0-1 0,0 0 0,-1 1-1,1-1 1,0 1 0,-1-1 0,1 1 0,-1-1-1,0 1 1,1 0 0,-1-1 0,0 3 0,1 28-8110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1:28.16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195 16 4322,'0'0'7611,"0"-16"-4697,-1 23-2802,-1 0 0,1-1 0,-1 1 0,0-1 0,-1 1 0,0-1 0,0 0 0,0 0 0,0 0 0,-1 0 0,0-1 0,0 0 0,-8 8 1,-3 2-13,0 0 1,-1-1 0,-19 14-1,27-22-1,4-3-35,-1 1 0,1-1 0,-1 0 0,0 0 0,1-1 0,-1 1 0,0-1 0,-1 0 0,-9 2 0,18 11 14,9 1-12,0-1 0,1 0-1,1 0 1,0-1 0,19 13 0,12 13 62,61 59-1521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1:29.1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3 219 592,'0'0'8879,"-2"-39"-3717,4 36-5026,1 1-1,0 0 0,0 0 0,0 0 1,0 0-1,0 1 0,0-1 0,1 1 1,-1 0-1,0 0 0,1 0 0,-1 0 1,1 0-1,4 1 0,55-3 557,-51 3-537,311 9 1387,44-1-949,-307-12-460,1-3 0,115-29-1,24-3-18,-200 39-103,-1 0 0,1 0 0,0 0 0,0 0 0,0 0 0,0 0 0,0 0 0,0-1 0,0 1 0,0 0 0,0 0 0,0 0 0,-1 0 0,1 0 0,0 0 0,0 0 0,0 0 0,0 0 0,0 0 0,0 0 0,0 0 0,0 0 0,0-1 0,0 1 0,0 0 0,0 0 0,0 0 0,0 0 0,0 0 0,0 0 0,0 0 0,0 0 0,0 0 0,0-1 0,0 1 0,0 0 0,0 0 0,0 0 0,0 0 0,0 0 0,0 0 0,0 0 0,0 0 0,0 0 0,0 0 0,0-1 0,0 1 0,0 0 0,1 0 0,-20-6 114,-22-6-146,18 7 31,0-2 0,1-1 0,1 0 0,-35-19 0,55 27-14,1 0 0,0 0 0,0 0-1,0 0 1,0 0 0,0 0 0,0-1 0,0 1-1,0 0 1,-1 0 0,1 0 0,0 0 0,0 0 0,0 0-1,0 0 1,0 0 0,0 0 0,0 0 0,0 0-1,0 0 1,0 0 0,0 0 0,0-1 0,-1 1-1,1 0 1,0 0 0,0 0 0,0 0 0,0 0-1,0 0 1,0 0 0,0 0 0,0-1 0,0 1 0,0 0-1,0 0 1,0 0 0,0 0 0,0 0 0,0 0-1,0 0 1,0 0 0,0-1 0,0 1 0,0 0-1,1 0 1,-1 0 0,0 0 0,0 0 0,0 0-1,0 0 1,0 0 0,0 0 0,0 0 0,0-1 0,0 1-1,0 0 1,0 0 0,0 0 0,1 0 0,-1 0-1,0 0 1,0 0 0,0 0 0,0 0 0,12-2-87,18 1 101,-29 1-18,14 0 14,1 0-1,-1 1 1,0 1 0,19 5 0,-31-6 5,0-1 0,0 1 0,0 0 0,0 0 0,0 0 0,-1 0 1,1 1-1,-1-1 0,1 1 0,-1-1 0,1 1 0,-1 0 0,0 0 0,0 0 1,1 0-1,-2 0 0,1 1 0,0-1 0,0 1 0,-1-1 0,1 1 1,-1-1-1,0 1 0,0 0 0,0 0 0,0 0 0,-1 0 0,1 0 0,0 4 1,-1-2 89,0 1 1,-1-1-1,1 0 1,-1 1 0,0-1-1,0 0 1,-1 0-1,1 0 1,-1 0 0,0 0-1,-1-1 1,1 1-1,-1 0 1,0-1 0,0 0-1,-1 0 1,1 0-1,-1 0 1,-8 7 0,-2-2-319,-1 0 0,-1 0 0,1-2 1,-31 11-1,19-7-1676,-8 6-3918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3:49.04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100 0 4418,'0'0'10197,"8"12"-9781,118 145 475,-125-156-873,0 0-1,0 0 1,1 1-1,-1-1 1,0 0-1,0 0 1,0 1-1,-1-1 1,1 1-1,0-1 1,0 1 0,-1-1-1,1 1 1,-1-1-1,1 1 1,-1-1-1,0 1 1,0 0-1,1-1 1,-1 1 0,0 0-1,-1-1 1,1 1-1,0 0 1,0-1-1,-1 1 1,1-1-1,-1 1 1,1-1-1,-1 1 1,0-1 0,1 1-1,-1-1 1,0 1-1,0-1 1,0 0-1,0 1 1,0-1-1,-1 0 1,1 0 0,0 0-1,0 0 1,-1 0-1,1 0 1,-1 0-1,1-1 1,-1 1-1,1 0 1,-3 0-1,-11 5 189,0-1 0,0 0-1,-1-2 1,-17 4-1,22-5-48,-15 3 268,8-1 128,-1-1 0,-32 2 0,51-5-703,0-23-17287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3:50.65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2414 285 1281,'0'0'5351,"-10"-3"3710,-39-12-7709,-52-17 89,70 24-719,1-2 0,-48-22 0,7-1-205,-1 3 0,-2 4 0,-109-26 0,112 38-176,0 3 0,-84-3 0,-150 9 192,219 6-382,50 2-108,0 1-1,1 3 1,-1 1 0,-61 22-1,42-13 103,8-3-37,0 2 0,1 2 1,1 2-1,-64 38 0,39-13-12,-238 139 747,299-178-741,-12 6 589,20-12-625,1-10 89,1-1-140,0 0-1,1 0 1,0 0-1,1 0 1,0 0-1,1 1 1,0-1-1,0 1 1,1 0-1,7-10 1,-3 6-23,0 0 1,1 1-1,1 0 1,0 0-1,1 2 0,17-15 1,-26 24-30,-3 2-28,-1 5-30,-1 0 100,0-1 1,-1 1-1,1-1 1,-1 0-1,0 1 1,0-1-1,0 0 1,0-1-1,-1 1 1,1-1-1,-6 4 0,-8 11 20,-81 82 101,97-99-126,0 1 0,0 0 1,1 0-1,-1-1 0,0 1 1,1 0-1,-1 0 0,1 0 1,-1 0-1,1 0 1,0 0-1,0 0 0,0 0 1,0 0-1,0 0 0,0-1 1,1 1-1,-1 0 0,1 0 1,-1 0-1,1 0 1,0 0-1,-1-1 0,1 1 1,0 0-1,0 0 0,1-1 1,-1 1-1,0-1 0,0 1 1,1-1-1,-1 0 1,1 1-1,-1-1 0,1 0 1,-1 0-1,1 0 0,0 0 1,0 0-1,-1-1 0,1 1 1,0 0-1,3 0 1,12 2 63,0-1 1,0 0 0,1-1-1,-1-1 1,1 0 0,-1-2-1,1 0 1,-1-1 0,0 0-1,26-10 1,27-3 80,-40 14-86,-29 2-46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11.21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469 1 19753,'0'0'9732,"-150"107"-9299,80-58-273,4-8-160,0-1-464,8-14-2802,-1-13-4610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4:14.88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94 21 3249,'0'0'8122,"-15"-1"-6586,-46-1-439,60 2-1072,1 0 0,-1 0 0,0 0 0,1 0-1,-1 0 1,1 0 0,-1-1 0,1 1 0,-1 1 0,1-1 0,-1 0 0,1 0 0,-1 0 0,0 0 0,1 0 0,-1 0 0,1 1 0,-1-1 0,1 0 0,-1 0-1,1 1 1,0-1 0,-1 0 0,1 1 0,-1-1 0,1 0 0,0 1 0,-1-1 0,1 1 0,0-1 0,-1 1 0,1-1 0,0 1 0,-1-1 0,1 1 0,0-1 0,0 1-1,0-1 1,0 1 0,0-1 0,0 1 0,-1-1 0,1 1 0,0-1 0,0 1 0,1 0 0,-1-1 0,0 1 0,0-1 0,0 1 0,0-1 0,0 1 0,1-1 0,-1 1-1,0-1 1,0 1 0,1-1 0,-1 1 0,0-1 0,1 0 0,-1 1 0,0-1 0,1 1 0,-1-1 0,2 1 0,7 7 148,1 0 0,0-1 0,1-1 0,0 1 0,0-1 0,0-1 0,1 0 0,22 6 0,-16-5 84,63 20 874,160 30 0,99-13 94,-145-28-1366,0-9 1,1-8-1,-1-9 0,0-9 1,-2-8-1,243-67 0,-128-4-4746,-307 98 4855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4:16.92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2359 0 2289,'-5'4'14395,"-25"19"-13447,-139 76 1552,-412 268-1249,354-196-1078,-176 128 124,-379 212 420,734-479-698,27-17-82,1-2-1,-2 0 1,-25 10 0,43-23-2719,13-9-386,29-25-1319,20-16-1105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4:18.84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1519 0 5410,'0'0'11067,"16"0"-10456,159 1 1252,186 26 1,-238-13-1419,134-1 1,-239-12-396,-1 0 0,0 1 0,20 6 0,3 0 6,-3-2-15,65 3 1,-102-8-41,1 0 0,-1-1 1,0 1-1,1 0 0,-1 0 1,1 0-1,-1-1 0,0 1 1,0 0-1,0 0 0,1 0 1,-1-1-1,0 1 0,0 0 1,0 0-1,0 0 0,0 0 1,0-1-1,-1 1 0,1 0 1,0 0-1,0 0 0,-1 0 1,-4 7 35,0 1 0,-1-2 0,0 1 0,-1-1 1,0 0-1,0 0 0,0-1 0,-1 0 0,-11 8 1,-9 8-13,-111 99 28,-333 283 150,266-257-12,21-16 59,109-65-206,50-41 27,-2-1 1,-52 34-1,-176 103 130,-54 32-47,118-77-98,-88 50 35,-9 8-94,286-172-144,0 0 0,0 0 0,0 0 0,0-1 0,0 0 0,-1 0-1,1 0 1,-6 1 0,-16-3-5078,8-7-949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4:20.1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4 3858,'0'0'4311,"8"-1"412,15-2-3288,92 8 803,222 39 0,263 29-34,-537-65-2146,-38-4-281,0-1 0,52-1 0,-59-8-2443,-11-4-2704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4:21.08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 1 3618,'-2'1'12081,"5"2"-11525,102 35 1209,1-4 0,166 29 0,110 35-1022,-381-98-743,8 2 17,1 2-1,-1-1 1,0 1-1,0 0 1,-1 1 0,1 0-1,-1 0 1,8 8-1,-15-12-72,-9-4-6608,-17-10-1711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4:22.03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848 0 2801,'0'0'2311,"-18"11"-865,1-1-1127,-131 75 2051,72-44-1376,2 3 1,2 4-1,-72 61 1,9-18-150,92-64-11,-63 49 0,92-57-470,14-18-335,0-1-1,0 1 1,0 0 0,0-1-1,0 1 1,0-1 0,0 1-1,0-1 1,0 1 0,1-1-1,-1 1 1,0-1 0,0 0-1,0 1 1,1-1-1,-1 1 1,0-1 0,1 1-1,-1-1 1,0 0 0,1 1-1,-1-1 1,1 0 0,-1 1-1,1-1 1,0 0 0,42 12 1285,-29-10-1346,50 8 980,77 1 1,-1 0-32,585 30 474,-706-40-1378,-5-1 1,-7 0-16,0 0 1,0 0-1,0 0 1,0 1 0,0 0-1,0 1 1,11 3-1,-17-3-75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4:22.62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52 1 5042,'0'0'7646,"3"18"-5292,10 53-116,4 129 0,-17-155-1668,1 98 273,-6 1 1,-28 173-1,27-278-1018,-7 33-837,-4-32-4945,6-27-2442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4:23.11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88 1 3009,'0'0'8121,"-11"13"-6338,4-5-1572,1 1 1,-1-1-1,1 2 1,1-1-1,0 1 1,0-1-1,1 1 1,1 1-1,-1-1 1,1 1-1,1-1 1,0 1-1,0 17 1,-2 380 4451,-1 29-3161,5-434-1752,-3 21 497,-1-15-4643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4:23.9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26 1 5859,'0'0'6693,"-4"22"-5351,-7 76 461,0 103-1,19-29-106,38 221 1,-35-293-1319,-3 136-1,-9-229-1438,-1-15-3150,1 1 1247,-6-1-1947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4:24.59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 13 2017,'0'0'6256,"-3"-13"4973,33 15-10718,0 2-1,0 1 1,-1 1-1,46 16 0,0 0-28,13 0-104,486 143 802,-482-120-956,-91-44 11,-1-5-1161,1 1 338,-1-1 1,-1 1 0,1-1 0,0 1-1,-1-1 1,0 1 0,-2-6 0,1 0-2684,2-6-3199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12.61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438 1 352,'0'0'18625,"9"21"-16139,6 17-1970,-2 1 1,-2 1-1,-1 0 0,-2 0 0,3 43 1,-11-71-466,1-1 73,-1-1-1,0 1 1,-1 0-1,-3 18 1,4-26-90,-1 0 0,0 0 0,-1 0 0,1-1 1,0 1-1,-1 0 0,1-1 0,-1 1 1,0-1-1,0 0 0,0 1 0,0-1 1,0 0-1,-1 0 0,1 0 0,0-1 0,-1 1 1,0 0-1,1-1 0,-1 0 0,-3 2 1,-15 3 114,0-1 0,0-1 0,0-1 0,-1 0 1,1-2-1,-1 0 0,0-2 0,1 0 0,-1-1 1,1-2-1,0 0 0,0-1 0,-28-11 1,-30-26 549,73 38-482,0 0 1,-1 0-1,2-1 0,-1 0 1,0-1-1,1 1 1,0-1-1,1 0 0,-7-9 1,20 17 606,70 49-491,-3 3-1,135 123 1,-172-142-1094,-2 2 0,61 79 0,-85-99 103,-2 0 1,0 2-1,-1-1 1,0 1-1,-2 1 1,0-1-1,-1 2 0,-1-1 1,-1 1-1,2 22 1,-5 13-12429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4:25.71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1797 720,'1'1'15405,"14"-3"-14330,6-7-694,0-2 0,-1-1 0,0 0 0,-1-1 0,-1-2 0,29-27 0,-5 6-145,67-50 227,3 6 0,148-80 1,-239 146-413,20-8 82,-26 15 0,0 1 1,0-2 0,-1 0 0,0-1-1,19-15 1,8-4-5,-12 10-79,102-65-2,163-133 0,-119 91-40,-68 53 32,8-7-13,87-68-43,-155 107 20,23-18 9,84-55-1,-106 82-130,-1-3 0,63-58 0,-107 90-196,-1 0 1,0-1-1,0 1 1,0-1-1,0 0 1,0 0-1,-1 0 1,1 0 0,0-4-1,3-19-5902,-4-3-5400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4:26.21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103 0 4210,'0'0'4535,"-1"19"-2558,-6 397 3704,9-218-5200,-29 233 0,-25-123-459,36-226-65,15-68-2516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4:26.71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84 1 6355,'0'0'2961,"-18"115"-207,11-35-642,3 16-527,-3 8-240,0-1-401,3-3-271,0-13-129,1-16-192,-1-14-240,-3-10 64,-1-12-176,5-8-144,-1-9-1281,0-6-1552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4:27.72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74 1 4674,'0'0'10597,"-29"64"-9749,21-8-255,1 1-321,0-1-272,3-5-480,0-8-1761,-10-7-5891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4:28.82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790 1 9845,'0'0'1968,"-43"118"-1840,2-25 897,-10 16 143,-7 7-399,-8 3-113,0-3-80,-11-12-175,-3-16 127,3-18-464,4-23-64,7-24-1089,18-23-2016,4-40-4515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4:29.16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16760,'0'0'64,"202"121"-48,-85-59 144,25 13-160,-10 23-2449,-26 20-10757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4:31.49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374 1 4514,'0'0'11109,"-2"13"-10268,-10 48 361,-1-1 0,-4 0-1,-38 91 1,-98 178 2135,59-135-2341,88-178-856,-8 15 78,9-27-62,2-17 77,6-43-204,2 0 0,16-72 1,-23 159 60,1 0 1,6 62 0,-4-84-56,1-1-1,1 0 1,-1 0 0,1 0-1,0 0 1,1 0 0,0 0-1,0-1 1,1 0 0,9 12-1,-12-18-19,0 0 1,0 0-1,0 0 0,-1 0 0,2 0 0,-1 0 0,0 0 0,0-1 0,0 1 0,0-1 0,0 1 0,1-1 1,-1 0-1,0 0 0,0 0 0,0 0 0,1 0 0,-1 0 0,0-1 0,0 1 0,4-2 0,40-17 155,1-6-233,12-8-116,-24 10-8380,-48 32-2022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4:37.40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136 148 6627,'0'0'9492,"-2"7"-8809,1-3-569,0 1 16,0-1 1,0 0 0,-1 1-1,1-1 1,-1 0-1,0 0 1,0 0 0,-1 0-1,-4 5 1,7-9-63,0 1 1,0-1 0,-1 0-1,1 0 1,0 1 0,-1-1-1,1 0 1,0 0 0,-1 0 0,1 0-1,0 1 1,-1-1 0,1 0-1,-1 0 1,1 0 0,0 0-1,-1 0 1,1 0 0,0 0-1,-1 0 1,1 0 0,-1 0-1,1 0 1,0 0 0,-1 0-1,1-1 1,0 1 0,-1 0 0,1 0-1,0 0 1,-1 0 0,1-1-1,0 1 1,-1 0 0,1-1-1,-13-15 413,-2-20-630,13 25 180,0 0 1,1 0-1,0 0 1,1 0 0,1 0-1,2-16 1,-3 25-19,0 1 0,0-1 0,0 1 0,0-1 0,1 0 0,-1 1 0,0-1 0,1 1 0,-1-1 0,1 1 0,0-1 0,0 1 0,-1 0 0,1-1 1,0 1-1,0 0 0,0-1 0,0 1 0,0 0 0,1 0 0,-1 0 0,0 0 0,1 0 0,-1 0 0,0 1 0,1-1 0,-1 0 0,1 1 0,-1-1 0,1 1 0,-1-1 0,1 1 1,0 0-1,-1-1 0,1 1 0,-1 0 0,1 0 0,0 0 0,-1 0 0,1 1 0,-1-1 0,1 0 0,-1 1 0,1-1 0,-1 1 0,1 0 0,-1-1 0,1 1 0,-1 0 0,1 0 0,-1 0 1,0 0-1,0 0 0,2 1 0,2 2 72,0 1 1,-1 0 0,1 0-1,-1 0 1,0 1-1,-1-1 1,1 1 0,-1 0-1,0 0 1,0 0 0,-1 0-1,0 1 1,0-1-1,0 1 1,-1-1 0,0 1-1,0 0 1,-1-1 0,0 1-1,-1 10 1,0-15-42,0 0-1,0 0 1,0 0 0,0 0-1,0 0 1,-1-1 0,1 1-1,-1 0 1,0-1 0,1 1-1,-1-1 1,0 0 0,0 1-1,0-1 1,0 0 0,0 0-1,0 0 1,0 0 0,0-1 0,0 1-1,-1 0 1,1-1 0,0 0-1,0 1 1,-1-1 0,-2 0-1,1 0-18,1 1 0,-1-1 0,1 0 0,-1 0 0,1 0 1,-1 0-1,1-1 0,0 1 0,-1-1 0,1 0 0,0 0 0,-1 0 0,1-1 0,0 1 0,0-1 0,0 0 0,-4-2 0,4-1-17,1 1-1,0-1 1,0 0 0,0 0-1,0 0 1,1 0 0,0 0-1,0 0 1,0-1 0,1 1-1,0 0 1,0 0 0,0-1 0,2-8-1,-2 8-7,1-1-1,0 2 0,0-1 1,1 0-1,0 0 0,0 0 1,0 1-1,1-1 0,0 1 1,0-1-1,0 1 0,6-7 1,-7 10 5,-1 1 0,1-1 0,-1 0 0,1 1 1,0 0-1,0-1 0,-1 1 0,1 0 0,0 0 1,0 0-1,0 0 0,0 0 0,1 0 0,-1 1 1,0-1-1,0 1 0,0 0 0,1-1 0,-1 1 1,0 0-1,0 0 0,0 0 0,1 1 0,-1-1 1,0 1-1,3 0 0,-2 1 21,-1-1-1,0 1 1,0 0-1,0 0 1,0 0 0,0 0-1,0 0 1,-1 1-1,1-1 1,-1 0-1,1 1 1,-1-1 0,0 1-1,0 0 1,0-1-1,0 1 1,-1 0 0,1 0-1,-1-1 1,1 4-1,-1-2-1,1 0-1,-1 0 1,1 0-1,-1 0 1,0 0-1,-1-1 1,1 1-1,-1 0 1,0 0-1,0 0 1,0 0-1,0-1 1,-1 1-1,1 0 1,-1-1-1,0 1 1,0-1-1,0 0 1,-1 0-1,1 0 1,-1 0-1,1 0 1,-1 0-1,0-1 1,0 1-1,-1-1 1,1 0-1,0 0 1,-1 0-1,1 0 0,-1-1 1,0 1-1,1-1 1,-1 0-1,0 0 1,0 0-1,0-1 1,0 1-1,0-1 1,-7 0-1,8 0-243,1-1-1,0 1 1,-1 0-1,1 0 1,0-1-1,-1 1 1,1-1-1,0 0 1,0 0-1,0 0 0,-1 0 1,1 0-1,0 0 1,0-1-1,0 1 1,1 0-1,-1-1 1,0 0-1,1 1 1,-1-1-1,1 0 0,-1 0 1,-1-2-1,-25-31-7075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4:35.62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154 146 7940,'0'0'11005,"-5"0"-10154,-23 4-174,16-1-152,0-2 0,0 1 1,0-1-1,-18-1 1,28 0-494,0 0-1,0-1 1,0 1 0,1 0 0,-1-1-1,0 1 1,0-1 0,1 1 0,-1-1-1,0 0 1,1 0 0,-1 0 0,1 0-1,-1 0 1,1 0 0,-1 0 0,1 0-1,0-1 1,-1 1 0,1 0 0,0-1 0,0 1-1,0-1 1,0 0 0,0 1 0,0-1-1,1 0 1,-1 1 0,1-1 0,-1 0-1,1 0 1,-1 1 0,1-1 0,0 0-1,0-3 1,0 3-34,1 0 0,-1 0-1,0 1 1,1-1 0,0 0 0,-1 0-1,1 1 1,0-1 0,0 1 0,0-1 0,0 1-1,0-1 1,0 1 0,0-1 0,0 1-1,1 0 1,-1 0 0,1-1 0,-1 1-1,1 0 1,-1 1 0,1-1 0,-1 0-1,1 0 1,0 1 0,0-1 0,-1 0-1,1 1 1,0 0 0,0-1 0,2 1 0,9-2-11,0 1 1,0 0 0,16 1 0,-17 0 15,-2 0-1,0 1 1,0 0 0,0 1-1,-1-1 1,1 2-1,0 0 1,-1 0-1,0 0 1,17 10 0,-22-11 36,1 1 0,-2-1 0,1 1 0,0 0 0,0 0 0,-1 1 0,0-1 0,1 1 0,-1 0 0,-1 0 0,1 0 0,-1 0 0,1 0 0,-1 0 0,0 1 0,-1-1 0,1 1 0,-1-1 0,0 1 0,0 0 0,0-1 0,0 9 0,-1-11-10,0 0 1,0-1 0,-1 1-1,1-1 1,0 1 0,-1-1-1,1 1 1,-1-1 0,1 1-1,-1-1 1,0 1-1,0-1 1,0 0 0,0 1-1,0-1 1,0 0 0,0 0-1,0 0 1,0 0 0,0 0-1,-3 2 1,0-1 5,0 0 1,0 0 0,0 0-1,0-1 1,-1 1 0,1-1-1,-8 1 1,-5-1 38,1 0 1,-1-1 0,-20-2-1,31 1-70,1 0-1,-1 0 1,1-1-1,-1 0 1,1 0-1,-1 0 1,1-1-1,0 0 1,0 0-1,1 0 1,-1 0-1,0-1 1,1 0-1,0 0 1,0 0 0,0-1-1,1 1 1,-1-1-1,1 0 1,0 0-1,0 0 1,1 0-1,-1 0 1,1-1-1,1 1 1,-1-1-1,1 1 1,0-1-1,0 0 1,0 1 0,1-1-1,0 0 1,1-9-1,-1 13-3,0-1 0,1 0 0,-1 1 0,1 0 0,0-1-1,0 1 1,0-1 0,0 1 0,0 0 0,0 0 0,1 0 0,-1-1 0,1 1 0,-1 1-1,1-1 1,0 0 0,0 0 0,2-1 0,1 0 2,0-1 0,0 2 0,0-1 0,1 0 0,0 1 0,-1 0 0,10-2 0,-1 2 21,0-1 1,0 2-1,1 0 1,-1 1-1,27 3 1,-39-3 9,1 0-1,-1 1 1,1-1 0,-1 1-1,0 0 1,0 0 0,1 0 0,-1 0-1,0 0 1,0 1 0,0-1-1,0 1 1,0-1 0,-1 1 0,1 0-1,0-1 1,-1 1 0,1 0-1,-1 0 1,1 0 0,-1 0 0,0 0-1,0 1 1,0-1 0,0 0-1,-1 1 1,1-1 0,0 0 0,-1 1-1,0-1 1,0 0 0,1 1-1,-1-1 1,-1 1 0,1-1 0,0 1-1,-1-1 1,1 0 0,-1 1-1,1-1 1,-1 0 0,0 1 0,0-1-1,0 0 1,-1 0 0,1 0-1,0 0 1,-1 0 0,1 0 0,-1 0-1,0-1 1,0 1 0,1 0-1,-1-1 1,0 0 0,0 1 0,-1-1-1,1 0 1,0 0 0,-3 1-1,-2 1-48,0-1-1,0 0 0,-1 0 0,1-1 0,-1 0 0,-9 0 0,15-1-87,0 0 1,0 0-1,1 0 0,-1 0 0,0 0 0,0 0 0,1-1 0,-1 1 1,0-1-1,1 1 0,-1-1 0,0 1 0,1-1 0,-1 0 0,1 0 1,-1 0-1,1 0 0,-1 0 0,1 0 0,0-1 0,0 1 0,-1 0 1,1-1-1,0 1 0,0-1 0,0 1 0,0-1 0,1 1 0,-1-1 1,0 0-1,0-2 0,-1-45-5056,5-15-3348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4:36.47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209 141 9300,'0'0'7508,"0"6"-6441,1 1-742,0-5-175,-1 0 0,1 0 0,-1 1-1,0-1 1,0 0 0,0 0 0,0 0 0,-1 1 0,1-1 0,0 0 0,-2 4-1,-2-4 54,1-1 0,0 1 0,-1-1 0,0 0-1,1 0 1,-1-1 0,0 1 0,1-1-1,-1 0 1,0 0 0,1 0 0,-1 0-1,0 0 1,1-1 0,-1 0 0,-3-1-1,4 0-184,1 0-1,0 0 0,0 0 0,0 0 1,0 0-1,1-1 0,-1 1 0,1-1 1,-1 1-1,1-1 0,0 1 0,0-1 1,0 0-1,0 0 0,1 1 0,-1-1 0,1 0 1,-1 0-1,1 0 0,0 0 0,1-4 1,-2 5-19,1-1 1,0 0 0,0 1 0,1-1 0,-1 1-1,0-1 1,1 1 0,0-1 0,0 1-1,-1-1 1,1 1 0,0 0 0,1-1-1,-1 1 1,0 0 0,1 0 0,-1 0 0,1 0-1,0 0 1,0 0 0,0 0 0,0 1-1,0-1 1,2-1 0,-1 2 7,1 0 1,-1 0 0,0 0-1,0 0 1,1 0-1,-1 1 1,0-1 0,1 1-1,-1 0 1,1 0-1,-1 1 1,0-1-1,1 0 1,-1 1 0,0 0-1,1 0 1,-1 0-1,0 0 1,0 1 0,5 2-1,-5-1 47,-1-1 0,0 0 0,0 0 0,0 1 1,0-1-1,0 1 0,-1 0 0,1-1 0,-1 1 0,1 0 0,-1 0 0,0 0 0,-1 0 0,1 0 0,0 0 1,-1 0-1,1 1 0,-1-1 0,0 0 0,0 0 0,0 0 0,-2 5 0,2-6-29,-1 0-1,0 0 0,1 1 0,-1-1 1,0 0-1,0 0 0,-1 0 1,1 0-1,0 0 0,-1-1 1,1 1-1,-1 0 0,1-1 1,-1 1-1,0-1 0,0 1 1,0-1-1,0 0 0,0 0 0,0 0 1,0 0-1,0 0 0,0 0 1,0 0-1,-1-1 0,-2 1 1,-6 1 67,0 0 0,-1 0 0,-21-1 0,31-1-90,0 0 1,1 0 0,-1 0 0,1-1-1,-1 1 1,1 0 0,-1-1 0,1 1-1,-1-1 1,1 0 0,0 1 0,-1-1-1,1 0 1,0 0 0,0 0 0,-1 0-1,1 0 1,0 0 0,0 0-1,0-1 1,-1-1 0,0-1 1,0 0 1,0 0-1,0 0 1,0 0-1,1 0 1,0-1-1,-1-6 1,0-2-10,1 0 0,0 0 0,1 0 1,2-19-1,-1 29 9,-1 0 0,1 1 0,-1-1 0,1 1 1,0 0-1,0-1 0,0 1 0,0-1 0,0 1 0,1 0 1,-1 0-1,1 0 0,-1 0 0,1 0 0,0 0 1,0 0-1,0 1 0,0-1 0,0 1 0,0-1 0,0 1 1,1 0-1,-1-1 0,0 1 0,1 1 0,-1-1 0,1 0 1,-1 0-1,1 1 0,-1 0 0,1-1 0,0 1 1,-1 0-1,1 0 0,-1 1 0,1-1 0,3 1 0,-1 0 51,0 0 0,0 0-1,-1 0 1,1 0 0,0 1-1,-1 0 1,1 0-1,-1 0 1,0 1 0,0-1-1,0 1 1,0 0 0,0 0-1,0 0 1,-1 1-1,0-1 1,1 1 0,-1 0-1,3 5 1,-4-5 5,0 0-1,-1 0 1,1 0-1,-1 0 1,1 0-1,-1 0 1,0 0-1,-1 0 1,1 0 0,-1 1-1,0-1 1,0 0-1,0 0 1,0 0-1,-1 1 1,0-1 0,0 0-1,0 0 1,0 0-1,-1 0 1,1 0-1,-1 0 1,0-1-1,0 1 1,-1 0 0,1-1-1,-1 0 1,1 1-1,-1-1 1,0 0-1,0-1 1,-1 1 0,1 0-1,-1-1 1,1 0-1,-1 0 1,0 0-1,1 0 1,-1 0-1,0-1 1,0 0 0,-5 1-1,4-1-148,0 0 1,0 0-1,0-1 0,-1 1 1,1-1-1,0-1 0,0 1 1,0-1-1,0 0 0,0 0 0,0 0 1,0-1-1,-6-2 0,4 0-487,0 0-1,0-1 0,1 0 0,0 0 1,0 0-1,0-1 0,1 1 1,-7-10-1,-27-37-7195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13.74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125 940 13414,'0'0'9215,"1"0"-9154,-1 0 1,0 0-1,1 0 0,-1 0 0,1 0 0,-1 0 1,1-1-1,-1 1 0,0 0 0,1 0 1,-1 0-1,0 0 0,1-1 0,-1 1 1,0 0-1,1 0 0,-1-1 0,0 1 1,1 0-1,-1-1 0,0 1 0,0 0 1,1-1-1,-1 1 0,0 0 0,0-1 1,0 1-1,1-1 0,-1 1 0,0 0 0,0-1 1,0 1-1,0-1 0,0 1 0,0 0 1,0-1-1,0 1 0,0-1 0,0 1 1,0-1-1,0 1 0,0 0 0,-1-1 1,4-26 444,-1 1 1,-1 0-1,-2-1 1,0 1-1,-2 0 1,-1 0 0,-7-26-1,-13-45 148,-41-195-61,53 221-231,3 0 1,0-83 0,9 154-349,0-1 1,0 1 0,0 0 0,0 0 0,0 0 0,0-1 0,0 1 0,0 0 0,0 0 0,0 0 0,0-1 0,0 1-1,0 0 1,0 0 0,1 0 0,-1 0 0,0-1 0,0 1 0,0 0 0,0 0 0,0 0 0,0 0 0,1 0 0,-1 0-1,0-1 1,0 1 0,0 0 0,0 0 0,1 0 0,-1 0 0,0 0 0,0 0 0,0 0 0,1 0 0,-1 0 0,0 0-1,0 0 1,0 0 0,1 0 0,-1 0 0,0 0 0,0 0 0,0 0 0,1 0 0,-1 0 0,0 0 0,0 0 0,0 0-1,1 0 1,12 7 91,20 20-44,-1 1 1,41 47-1,-23-23-44,113 116-71,144 139-977,-301-302 294,3 5-1094,-4-3-3629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4:38.31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143 199 8500,'0'0'8777,"-6"1"-8238,0 0-1,0 0 1,0-1-1,0 1 1,-1-2-1,-7 0 1,11-1-501,0-1-1,0 1 1,0-1-1,1 0 1,-1 0 0,1 0-1,0 0 1,0 0-1,0-1 1,0 1 0,1-1-1,-1 1 1,1-1 0,0 1-1,0-1 1,0 0-1,1 0 1,-1 1 0,1-1-1,0 0 1,0 0-1,0 0 1,0 0 0,1 1-1,0-1 1,1-4-1,-2 4-10,1 0-1,0 1 1,0-1 0,0 1-1,0-1 1,1 1-1,-1 0 1,1-1-1,0 1 1,0 0-1,0 0 1,0 0-1,1 0 1,-1 1-1,1-1 1,0 1-1,0-1 1,-1 1-1,2 0 1,-1 0-1,0 0 1,0 1-1,0-1 1,1 1 0,-1 0-1,1 0 1,7-2-1,-8 3 15,1 0-1,-1-1 1,1 1-1,0 1 1,-1-1-1,1 0 1,-1 1-1,1 0 1,-1 0 0,1 0-1,-1 0 1,0 0-1,1 1 1,-1 0-1,0-1 1,0 1-1,0 0 1,0 1-1,0-1 1,-1 0-1,1 1 1,-1 0 0,0-1-1,1 1 1,-1 0-1,0 0 1,-1 0-1,1 0 1,0 1-1,-1-1 1,0 0-1,0 1 1,0-1-1,0 1 1,0-1 0,-1 1-1,1-1 1,-1 1-1,0 0 1,-1 4-1,1-5 6,-1 0-1,1 0 1,-1 0-1,0 0 1,0 0-1,0 0 0,0 0 1,0 0-1,-1 0 1,1-1-1,-1 1 1,0-1-1,1 1 1,-1-1-1,-1 0 1,1 1-1,0-1 1,0 0-1,-1 0 0,1-1 1,-1 1-1,0-1 1,1 1-1,-1-1 1,0 0-1,0 0 1,0 0-1,-4 1 1,-3 1 51,-1-1 0,0 0 0,0 0 0,0-1 0,0 0 0,-20-2 0,27 0-91,1-1 0,-1 1 0,0-1 0,0 0 0,1 1 0,-1-1 0,1-1-1,0 1 1,-1-1 0,1 1 0,0-1 0,0 0 0,1 0 0,-1 0 0,1 0 0,-1-1-1,1 1 1,0-1 0,0 1 0,1-1 0,-1 0 0,1 0 0,-1 0 0,1 0-1,1 0 1,-1 0 0,0 0 0,1 0 0,0-7 0,0 8-7,-1-1 1,1 0-1,0 1 0,0-1 1,0 0-1,0 0 0,1 1 1,0-1-1,-1 0 0,1 1 1,1-1-1,-1 1 1,0-1-1,1 1 0,0 0 1,0 0-1,0-1 0,0 1 1,0 0-1,1 1 0,-1-1 1,1 0-1,0 1 1,-1-1-1,1 1 0,0 0 1,1 0-1,-1 0 0,0 1 1,1-1-1,-1 1 0,1-1 1,5 0-1,-6 1 18,0 1-1,0 0 1,0 0 0,0 0-1,1 0 1,-1 0-1,0 1 1,0-1 0,0 1-1,0 0 1,0 0-1,0 0 1,0 0 0,0 1-1,-1-1 1,1 1-1,0-1 1,-1 1 0,1 0-1,-1 0 1,0 0-1,1 1 1,-1-1 0,0 0-1,0 1 1,-1 0-1,1-1 1,0 1 0,-1 0-1,0 0 1,0 0-1,1 3 1,2 5 143,-1 1 1,-1 0-1,0 0 0,-1 0 1,0 0-1,0 0 0,-3 15 0,2-24-153,-1 1 0,0-1 0,1 0 0,-1 0 0,-1 0 0,1 1 0,0-1 0,-1 0 0,0-1 0,1 1 0,-1 0 0,0 0 0,0-1 0,-1 1 0,1-1 0,-1 0 0,1 0 0,-1 0 0,0 0 0,1 0 0,-1 0 0,0-1 0,0 1 0,0-1 0,0 0 0,-1 0 0,-2 1 0,2-1-354,0-1 0,0 1 0,0-1 0,0 1 0,-1-1 0,1-1 0,0 1 0,0 0 0,0-1-1,0 0 1,0 0 0,0 0 0,1 0 0,-8-4 0,-25-21-6525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4:42.46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82 241 7876,'0'0'7155,"-19"-1"-4450,16 0-2588,0 0 0,1 1-1,-1-2 1,0 1 0,0 0-1,1-1 1,-1 1 0,0-1 0,1 0-1,0 0 1,-1 0 0,1 0 0,0 0-1,0 0 1,0-1 0,0 1-1,1-1 1,-1 1 0,1-1 0,-3-5-1,2 3-39,1 0-1,-1 0 0,1 0 0,0 0 0,0-1 1,0 1-1,1 0 0,0-1 0,0 1 0,1-11 1,0 15-68,0-1 0,0 0 0,0 1 0,0-1 0,0 1 0,1-1 1,-1 1-1,0 0 0,1-1 0,-1 1 0,1 0 0,-1 0 0,1 0 1,0 0-1,-1 0 0,1 0 0,0 1 0,0-1 0,0 0 0,0 1 1,-1 0-1,1-1 0,0 1 0,0 0 0,0 0 0,0 0 0,0 0 1,0 0-1,0 1 0,2 0 0,-1-1 20,-1 0 0,1 0-1,-1 0 1,1 0 0,0 1 0,-1 0-1,0-1 1,1 1 0,-1 0 0,1 0-1,-1 0 1,0 0 0,0 1 0,0-1-1,0 1 1,0-1 0,0 1 0,0 0 0,0-1-1,0 1 1,-1 0 0,1 0 0,1 3-1,-2-2 16,0 1 1,0-1-1,0 0 0,-1 1 0,1-1 0,-1 1 0,0-1 0,0 0 0,0 1 0,-1-1 0,1 1 0,-1-1 0,1 0 1,-1 1-1,0-1 0,-1 0 0,1 0 0,0 1 0,-1-1 0,0 0 0,0-1 0,0 1 0,0 0 0,0 0 0,0-1 1,-1 1-1,1-1 0,-1 0 0,0 0 0,1 0 0,-1 0 0,0 0 0,0-1 0,-1 1 0,1-1 0,0 0 0,0 0 1,-1 0-1,1 0 0,0-1 0,-5 1 0,6-2-38,1 1 0,-1-1 0,1 0 0,-1 1 0,1-1 0,0 0 0,-1 0 0,1 0 0,0 0 0,0 0 0,0-1 0,0 1 0,0 0 0,0-1 0,0 1 0,0 0 0,0-1 0,1 1 0,-1-1 0,0 1 0,1-1 0,0 1 0,-1-1 0,1 0 0,0 1 0,0-1 0,0 1 0,0-3 0,-4-50 7,4 51-12,-1 0 1,1 0-1,0 0 1,0 1 0,1-1-1,-1 0 1,1 0-1,-1 0 1,1 0 0,0 0-1,0 1 1,0-1-1,0 0 1,1 1 0,-1-1-1,1 1 1,0-1-1,-1 1 1,1 0 0,3-3-1,-1 3 0,0 0 0,1 0 0,-1 0 0,1 1 0,-1 0 0,1 0 0,0 0 0,-1 0 0,1 1 0,0 0 0,8 0 0,-10 0 11,0 1 0,0-1 0,1 1 0,-1-1 0,0 1 0,0 0 0,0 0 0,-1 0 0,1 0 0,0 1 0,0-1 0,-1 1-1,1 0 1,0-1 0,-1 1 0,0 1 0,1-1 0,-1 0 0,0 0 0,0 1 0,-1-1 0,1 1 0,0 0 0,-1-1 0,1 1 0,-1 0 0,0 0 0,0 0 0,0 0 0,-1 0 0,1 0 0,-1 0 0,1 0 0,-1 0 0,0 0-1,0 1 1,0-1 0,-1 0 0,1 0 0,-1 0 0,0 0 0,1 0 0,-1 0 0,-1 0 0,1 0 0,0-1 0,-1 1 0,0 0 0,1-1 0,-1 1 0,0-1 0,0 1 0,-4 2 0,2-2 25,-1 1 1,0-1 0,-1 0-1,1-1 1,-1 1 0,1-1-1,-1 0 1,0 0 0,0-1-1,1 0 1,-1 0 0,0 0-1,-7-1 1,11 0-25,0 0 0,-1 0 1,1 0-1,0-1 0,-1 1 1,1-1-1,0 1 0,-1-1 0,1 0 1,0 0-1,0 0 0,0 0 1,0-1-1,0 1 0,0 0 1,0-1-1,0 0 0,1 1 0,-1-1 1,0 0-1,1 0 0,0 0 1,-1 0-1,1 0 0,0 0 0,0 0 1,0 0-1,0-1 0,0 1 1,1 0-1,-1 0 0,1-1 1,0 1-1,-1-3 0,0-3-13,1 0 0,0 0-1,0 1 1,1-1 0,-1 0 0,2 0 0,-1 1-1,1-1 1,0 1 0,1-1 0,0 1-1,0 0 1,0 0 0,1 0 0,8-10 0,-9 13-2,1 0 1,0 0 0,0 0 0,0 0 0,1 1-1,-1 0 1,1 0 0,0 0 0,0 1 0,0-1-1,0 1 1,0 0 0,0 1 0,1-1 0,-1 1 0,0 0-1,1 0 1,-1 1 0,1 0 0,-1 0 0,1 0-1,-1 0 1,9 3 0,-10-2 19,-1 0-1,1 0 1,0 1 0,0-1-1,-1 1 1,1 0 0,-1 1-1,1-1 1,-1 0 0,0 1-1,0 0 1,0-1 0,0 1-1,-1 1 1,1-1 0,-1 0 0,0 1-1,0-1 1,0 1 0,0-1-1,0 1 1,-1 0 0,0 0-1,0 0 1,0 0 0,0 0-1,0 5 1,0-4 56,0 1 1,-1-1-1,0 1 0,0-1 1,0 1-1,-1 0 0,1-1 1,-1 1-1,-1-1 1,1 0-1,-1 1 0,0-1 1,0 0-1,0 0 0,-1 0 1,0 0-1,0-1 1,0 1-1,-6 6 0,3-5-67,-1-1 1,1-1-1,-1 1 0,1-1 0,-1 0 0,-1-1 0,1 0 0,0 0 0,-1 0 0,1-1 1,-1 0-1,0 0 0,0-1 0,0 0 0,0-1 0,0 1 0,-13-3 0,19 2-90,1 0 0,0 0 0,-1-1 0,1 1 0,0-1 0,-1 1 0,1-1 0,0 1 0,0-1 0,0 0 0,0 0 0,-1 1 0,1-1 0,0 0 0,0 0 0,1 0 0,-1 0-1,0 0 1,0 0 0,0-1 0,1 1 0,-1 0 0,0 0 0,1 0 0,-1-3 0,-2-37-4249,3 33 2841,0-33-7313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4:47.04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238 229 5651,'0'0'5133,"-17"1"-4002,-53 2-224,69-3-868,-1 0 0,1-1 1,-1 1-1,1-1 0,-1 1 1,1-1-1,-1 1 0,1-1 0,0 0 1,-1 0-1,1 0 0,0 0 0,0 0 1,-1 0-1,1 0 0,0 0 1,0 0-1,0 0 0,1 0 0,-1-1 1,0 1-1,0 0 0,1-1 1,-1 1-1,0-1 0,1 1 0,0-1 1,-1-1-1,-2-43 739,4 37-617,-1 8-135,1-1 0,-1 1 0,1 0 1,-1 0-1,1 0 0,0-1 0,0 1 0,0 0 0,0 0 0,0 0 0,0 0 0,0 0 0,0 1 0,0-1 0,0 0 1,0 0-1,1 1 0,-1-1 0,0 1 0,1-1 0,-1 1 0,0-1 0,1 1 0,-1 0 0,0 0 0,1-1 1,-1 1-1,1 0 0,-1 0 0,0 1 0,1-1 0,-1 0 0,2 1 0,2-1 76,-1 0 1,1 0-1,0 1 0,-1 0 1,1 0-1,-1 0 0,1 0 1,-1 1-1,6 2 0,-8-2-15,1-1 0,-1 1 0,0 0 0,0 0 0,0 1 0,0-1 0,0 0 0,0 1 0,-1-1 0,1 1 0,-1-1 0,0 1 0,0 0 0,1 0 0,-2 0 0,1-1 0,0 1 0,-1 0 0,1 0 0,-1 0 0,0 0 0,0 0 0,-1 5 0,1-5-21,-1-1 0,0 0 0,0 0-1,0 0 1,0 0 0,0 0 0,0 0 0,-1 0 0,1 0 0,-1 0 0,1-1 0,-1 1 0,0 0 0,1-1 0,-1 0 0,0 1 0,0-1 0,0 0 0,0 0 0,0 0 0,0 0 0,-1 0 0,1-1 0,0 1-1,0-1 1,-1 1 0,1-1 0,0 0 0,-4 0 0,1 0-31,-1 0 0,1 0 0,0 0 0,0-1-1,0 0 1,-1 0 0,1-1 0,0 1 0,1-1 0,-1 0-1,0 0 1,0-1 0,1 1 0,0-1 0,-1 0 0,1-1 0,0 1-1,0-1 1,1 1 0,-1-1 0,1 0 0,0 0 0,0-1-1,0 1 1,0-1 0,1 1 0,0-1 0,0 0 0,0 0-1,1 0 1,-1 0 0,1 0 0,0-7 0,0 8-35,0 0 1,0 0-1,1 1 1,-1-1-1,1 0 0,0 0 1,0 0-1,1 0 1,-1 0-1,1 1 1,0-1-1,1-4 1,-1 7 7,1-1 1,-1 1-1,1-1 1,-1 1-1,1 0 1,-1-1-1,1 1 1,0 0-1,0 0 1,-1 0 0,1 1-1,0-1 1,0 0-1,0 1 1,0-1-1,0 1 1,0 0-1,0-1 1,0 1-1,0 0 1,0 0-1,0 0 1,3 1 0,-1-1 7,0 1 0,0-1 1,-1 1-1,1 0 0,0 0 1,0 0-1,0 1 1,0-1-1,-1 1 0,1 0 1,-1 0-1,0 0 1,1 1-1,-1-1 0,0 1 1,3 3-1,-4-4 26,-1 0-1,1 0 1,0 0-1,-1 0 0,0 0 1,0 0-1,1 0 1,-1 1-1,-1-1 1,1 0-1,0 1 1,0-1-1,-1 1 0,1-1 1,-1 1-1,0-1 1,0 1-1,0-1 1,0 1-1,0-1 1,-1 0-1,1 1 1,-1-1-1,0 1 0,1-1 1,-1 0-1,0 1 1,-2 2-1,2-3-3,0 0 1,-1 0-1,1 0 0,-1 0 1,0 0-1,0 0 0,0 0 0,0-1 1,0 1-1,0 0 0,0-1 0,0 0 1,-1 0-1,1 1 0,0-1 0,-1-1 1,1 1-1,-1 0 0,1-1 0,-1 1 1,0-1-1,1 0 0,-1 1 0,1-1 1,-1-1-1,0 1 0,1 0 0,-1-1 1,-2 0-1,1 0-17,1 0 1,-1 0-1,1 0 0,0-1 1,-1 1-1,1-1 0,0 0 0,0 0 1,0 0-1,1 0 0,-1-1 1,0 1-1,1-1 0,-1 0 1,1 0-1,0 1 0,0-1 1,0-1-1,1 1 0,-3-6 1,1-1-30,1 0 1,0 0 0,1 0 0,0 0-1,1 0 1,0-1 0,2-13 0,-1 21 12,-1 1 0,1-1 0,-1 1 0,1-1 0,0 0 0,0 1 0,0-1 0,0 1 0,0 0 0,1-1 1,-1 1-1,1 0 0,0 0 0,2-3 0,-2 4 1,-1 0 0,1 0 0,0 1 0,-1-1 0,1 0 0,0 1 0,0-1 0,0 1 0,-1 0 0,1 0 0,0-1 0,0 1 0,0 0 0,0 1 0,-1-1 0,1 0 0,0 0 0,0 1 0,0-1 0,-1 1 0,1 0 0,0-1 0,3 3 0,-2-1 14,0 0 0,0 0-1,0 0 1,-1 1 0,1-1 0,0 1-1,-1 0 1,0 0 0,0 0-1,0 0 1,0 0 0,0 0 0,0 1-1,-1-1 1,1 0 0,-1 1-1,0-1 1,0 1 0,-1 0-1,1 5 1,1 6 266,-1 1 0,0-1 0,-3 25 0,1-37-238,1 0 0,-1 1-1,0-1 1,-1 0-1,1 1 1,0-1 0,-1 0-1,0 0 1,1 0-1,-1 0 1,-1-1 0,1 1-1,0 0 1,-1-1-1,1 1 1,-1-1-1,1 0 1,-1 0 0,0 0-1,0 0 1,0-1-1,0 1 1,-1-1 0,1 0-1,0 0 1,-1 0-1,1 0 1,0 0 0,-1-1-1,-6 1 1,8-2-102,0 0 1,0 1-1,0-1 1,1 0-1,-1 0 1,0 0-1,0 0 1,1 0-1,-1 0 1,1-1-1,-1 1 1,1 0-1,-1-1 1,1 1-1,0-1 1,0 0-1,0 1 1,0-1-1,0 0 1,0 0-1,-1-3 1,-18-48-3002,17 44 1842,-11-29-4470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4:53.20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132 122 8132,'0'0'9428,"0"-6"-6613,2-25-2706,-2 29-106,1 0-1,0 0 1,1 0 0,-1 0-1,0 1 1,0-1 0,1 0-1,-1 0 1,1 1 0,0-1-1,-1 1 1,1-1 0,0 1 0,0 0-1,0 0 1,0 0 0,0 0-1,0 0 1,0 0 0,0 0-1,0 1 1,3-1 0,1-1 70,-1 1 1,1 1 0,0-1-1,-1 1 1,1 0 0,0 0-1,10 2 1,-14-1-42,-1 0 1,0 0-1,0 0 1,0 0-1,0 0 1,0 0-1,-1 0 1,1 0-1,0 0 0,0 0 1,-1 1-1,1-1 1,-1 0-1,1 1 1,-1-1-1,1 0 1,-1 1-1,0-1 0,0 0 1,0 1-1,0-1 1,0 1-1,0-1 1,0 3-1,-4 36 528,3-36-508,-1 0 0,0 0-1,0-1 1,0 1-1,0 0 1,-1-1 0,1 0-1,-1 0 1,0 0 0,0 0-1,0 0 1,-1 0-1,1-1 1,-1 1 0,1-1-1,-1 0 1,0 0-1,-7 2 1,9-3-31,0 0-1,-1 0 1,1 0-1,0 0 1,-1-1-1,1 1 0,-1-1 1,1 0-1,-1 0 1,1 0-1,-1 0 1,1 0-1,-1 0 1,1-1-1,-1 1 1,1-1-1,-1 1 1,1-1-1,0 0 1,-1 0-1,1 0 1,0-1-1,0 1 1,0 0-1,0-1 1,0 1-1,0-1 1,0 0-1,1 0 1,-1 0-1,0 0 1,-1-2-1,0-4-19,0-1 0,0 1 1,1-1-1,0 0 0,0 0 0,1 0 1,1 0-1,-1 0 0,2-16 0,-1 7-2,0 17 3,0-1 0,1 0 0,-1 1 0,0-1 0,0 0 1,1 1-1,-1-1 0,1 1 0,-1-1 0,1 1 0,0-1 0,-1 1 0,1-1 1,0 1-1,0 0 0,0-1 0,0 1 0,0 0 0,1 0 0,-1 0 0,0-1 1,1 1-1,-1 1 0,0-1 0,1 0 0,-1 0 0,1 0 0,-1 1 0,1-1 1,0 1-1,-1-1 0,1 1 0,-1 0 0,1 0 0,0 0 0,-1 0 1,3 0-1,0 0 26,-1 0 0,0 0 1,0 1-1,0-1 0,1 1 1,-1 0-1,0 0 0,0 0 1,0 0-1,0 0 0,0 1 0,-1-1 1,1 1-1,0 0 0,-1 0 1,1 0-1,-1 0 0,5 5 1,-4-2 63,0 0 0,-1 0 0,1 0 0,-1 0 0,0 0 0,0 0 0,-1 1 0,0-1 0,0 1 1,0-1-1,0 1 0,-1-1 0,0 1 0,0-1 0,0 1 0,-1 0 0,0-1 0,0 1 0,-3 7 0,3-9-66,-1-1-1,1 0 1,-1 0-1,0 1 1,0-1-1,0-1 1,-1 1-1,1 0 0,-1 0 1,1-1-1,-1 0 1,0 1-1,0-1 1,0 0-1,0 0 1,0-1-1,0 1 0,-1-1 1,1 1-1,0-1 1,-1 0-1,1 0 1,-1-1-1,1 1 1,-1-1-1,0 1 0,1-1 1,-1-1-1,0 1 1,-5-1-1,6 0-115,0 1 1,1-1-1,-1 0 0,0-1 1,0 1-1,0 0 0,1-1 0,-1 1 1,0-1-1,1 0 0,0 0 0,-1 0 1,1 0-1,0 0 0,0 0 0,0-1 1,-1-2-1,-27-50-3306,23 39 1695,-19-44-6956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4:54.04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275 124 5426,'0'0'7569,"-6"1"-6344,-5 0-1009,2 1 492,1-1 0,-1-1 0,0 1 0,-14-3 0,21 2-643,1 0 1,-1 0-1,1 0 1,-1-1-1,1 1 1,-1-1 0,1 1-1,-1-1 1,1 0-1,0 1 1,-1-1-1,1 0 1,0 0 0,-1 0-1,1 0 1,0 0-1,0 0 1,0 0-1,0-1 1,0 1 0,0 0-1,0-1 1,1 1-1,-1 0 1,0-1-1,1 1 1,-1-1 0,1 1-1,-1-1 1,1 1-1,0-1 1,0 1-1,0-1 1,0-1 0,0 2-56,0 0 0,0 1 0,0-1 0,0 0 0,0 0 0,0 1 0,0-1 0,1 0 0,-1 1 0,0-1 0,1 0 0,-1 1 0,0-1 0,1 0 0,-1 1 0,1-1 0,-1 1 0,1-1 0,-1 1 0,1-1 0,0 1 0,-1-1 0,1 1 0,0-1 0,-1 1 1,1 0-1,0-1 0,0 1 0,29-2 231,-27 3-211,1-1 0,0 1 0,-1 0 0,1 0 0,-1 0 0,1 0 0,-1 1 0,0-1 0,1 1 0,-1 0 0,0 0 0,0 0 0,5 5 0,-6-5 4,-1 0 0,1-1 0,-1 1 0,1 1 0,-1-1 0,0 0 0,0 0 0,0 0 0,0 1 0,0-1 0,-1 0 0,1 1 0,-1-1 0,1 0 0,-1 1 0,0-1 0,0 1 0,0-1 0,0 1 0,0-1 0,-1 1 0,1-1 0,-1 0 0,1 1 0,-1-1 0,0 0 0,0 1 0,0-1 0,-1 0 0,1 0 0,0 0 0,-1 0 0,1 0-1,-1 0 1,0 0 0,1-1 0,-1 1 0,0-1 0,0 1 0,0-1 0,0 0 0,0 1 0,-1-1 0,1 0 0,0-1 0,-1 1 0,-3 1 0,-7 2 41,0-1-1,1 0 0,-1-1 0,0-1 0,0 0 1,-1 0-1,-21-3 0,31 2-73,1-1 0,-1 0 1,1 0-1,-1 0 0,1 0 0,-1-1 0,1 1 1,0-1-1,-1 0 0,1 0 0,0 0 0,1-1 0,-1 1 1,0 0-1,0-1 0,1 0 0,0 0 0,-1 0 1,1 0-1,0 0 0,1 0 0,-1 0 0,0-1 0,-1-4 1,0-4-14,0 1 1,0-1-1,1 0 1,1 0-1,0 0 1,0-14-1,2 24 13,-1-1 0,1 1 0,-1 0 0,1 0 0,0-1 0,0 1-1,0 0 1,0 0 0,1 0 0,-1 0 0,0 0 0,1 0 0,0 0 0,-1 0-1,1 1 1,0-1 0,0 1 0,0-1 0,0 1 0,0 0 0,0 0-1,0 0 1,0 0 0,1 0 0,-1 0 0,0 0 0,0 1 0,1-1 0,-1 1-1,1 0 1,-1 0 0,0 0 0,5 0 0,-2 0 30,-1 0 1,0-1 0,1 2-1,-1-1 1,0 0-1,1 1 1,-1 0 0,0 0-1,0 0 1,0 1 0,0 0-1,0-1 1,0 1-1,0 0 1,0 1 0,-1-1-1,1 1 1,-1 0-1,4 3 1,-5-1 112,1-1 1,-1 1-1,0 0 0,-1 0 1,1 0-1,-1 0 0,0 0 1,0 1-1,-1-1 0,0 0 1,0 0-1,0 1 0,0-1 1,-1 0-1,0 0 0,0 1 1,-3 7-1,4-11-132,-1 1 1,0-1-1,0 0 0,0 0 1,0 1-1,0-1 1,0 0-1,-1 0 0,1-1 1,-1 1-1,1 0 0,-1 0 1,0-1-1,1 1 1,-1-1-1,0 1 0,0-1 1,0 0-1,0 0 1,-1 0-1,1 0 0,0 0 1,0 0-1,-1 0 0,1-1 1,0 1-1,-1-1 1,1 0-1,0 0 0,-1 0 1,1 0-1,-1 0 0,1 0 1,0-1-1,-1 1 1,1-1-1,0 1 0,0-1 1,-1 0-1,-3-2 0,2 0-314,-1-1-1,1 1 1,-1-1-1,1 0 1,0 0-1,0 0 0,1 0 1,-1-1-1,1 1 1,-5-11-1,0 3-739,-27-43-5136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4:54.70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255 146 6739,'0'0'8695,"-12"0"-6614,3 1-1875,-4 2 154,0-2-1,0 0 0,0 0 0,0-1 0,-24-4 1,35 4-347,-1-1 0,1 1 1,0-1-1,0 0 1,-1 0-1,1 0 0,0 0 1,0 0-1,0-1 0,0 1 1,0-1-1,1 1 1,-1-1-1,0 0 0,1 1 1,-1-1-1,1 0 1,-1 0-1,1 0 0,0 0 1,0 0-1,0-1 0,0 1 1,0 0-1,1 0 1,-1-1-1,1 1 0,-1 0 1,1-1-1,0 1 1,0 0-1,0-1 0,0 1 1,0-1-1,1 1 0,-1 0 1,1-1-1,-1 1 1,1 0-1,1-2 0,-1 1-6,0 1-1,0-1 1,1 1-1,-1 0 1,1 0-1,0 0 1,0 0 0,0 0-1,-1 0 1,2 0-1,-1 1 1,0-1-1,0 1 1,0 0-1,1-1 1,-1 1-1,1 0 1,-1 0-1,1 0 1,-1 1-1,1-1 1,0 1-1,4-1 1,65-4 377,-71 5-380,5 0 20,1-1 40,-1 1 0,1 1 0,-1-1 0,1 1 0,-1 0 0,12 3 0,-16-3-34,0 0 0,0 1-1,0-1 1,0 0 0,0 1 0,-1-1 0,1 1-1,0 0 1,-1-1 0,1 1 0,-1 0-1,0 0 1,0 0 0,1 0 0,-1 0 0,-1 0-1,1 0 1,0 0 0,0 1 0,-1-1-1,1 0 1,-1 0 0,1 4 0,-1 1 58,0-1 0,0 1 0,0-1 0,-1 0 0,0 1 0,0-1 0,-1 0 0,1 0 0,-1 0 0,-1 0-1,1 0 1,-1 0 0,0 0 0,0-1 0,-1 1 0,0-1 0,0 0 0,0 0 0,0-1 0,-1 1 0,0-1 0,0 0 0,-9 6 0,3-3 3,1-1 0,-1 0 0,-1 0-1,1-1 1,-1-1 0,0 0 0,0 0 0,0-1 0,0-1 0,-1 0-1,-17 0 1,26-2-89,1 0-1,-1-1 0,0 1 0,1-1 0,-1 0 1,1 0-1,-1-1 0,1 1 0,0-1 1,0 1-1,-1-1 0,1 0 0,0 0 1,1 0-1,-1-1 0,0 1 0,1-1 0,-1 0 1,1 1-1,0-1 0,0 0 0,0 0 1,0-1-1,0 1 0,1 0 0,-1-1 1,1 1-1,0 0 0,0-1 0,0 0 0,1 1 1,-1-7-1,0-1-238,0-1 0,0 1 0,1 0 0,1 0 0,0 0 0,0-1 0,1 1 0,0 0 0,8-19 0,18-18-3916,-18 34-1477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4:55.41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227 190 7924,'0'0'7163,"-11"-7"-6616,-37-24 128,47 30-610,-1 0 0,1 1 1,-1-1-1,1 0 0,0 0 0,0 0 1,-1 0-1,1 0 0,0 0 1,0 0-1,0 0 0,0 0 0,0-1 1,0 1-1,0 0 0,1-1 1,-1 1-1,0-1 0,1 1 0,-1 0 1,1-1-1,0 1 0,-1-1 1,1 0-1,0 1 0,0-1 0,0 1 1,0-1-1,0 1 0,1-4 0,-1 4-38,1 0-1,0 0 1,0-1-1,0 1 0,0 0 1,0 0-1,0 0 1,0 0-1,0 0 0,1 0 1,-1 1-1,0-1 1,1 0-1,-1 0 0,0 1 1,1-1-1,-1 1 1,1 0-1,-1-1 0,1 1 1,-1 0-1,1 0 1,1 0-1,9-1 76,-7 1-1,0 0 0,1 0 0,-1 0 0,1 1 0,-1-1-1,0 1 1,10 4 0,-13-4-62,-1 0 0,1 0 0,0 0 0,-1 1 0,1-1 0,-1 0 0,0 1 0,1-1 0,-1 1 0,0 0 0,0-1 0,0 1 0,0 0 0,0 0 0,-1 0 0,1 0 0,0 0 0,-1-1 0,1 1 0,-1 0 0,0 0 1,0 0-1,0 0 0,0 0 0,0 4 0,-1 1 44,1-1 0,-1 1 1,-1 0-1,1-1 1,-1 1-1,0-1 0,0 0 1,-1 0-1,0 0 1,0 0-1,0 0 0,-1-1 1,0 1-1,0-1 0,0 0 1,-1 0-1,0 0 1,0-1-1,-7 5 0,5-3 5,0-2-1,0 1 0,0-1 0,-1-1 0,0 1 0,0-1 0,0 0 0,0-1 1,0 0-1,0 0 0,-1-1 0,1 0 0,-1 0 0,-15-2 0,21 0-72,-1 0 0,1 0-1,0 0 1,0 0 0,0-1-1,1 1 1,-1-1 0,0 0-1,1 0 1,-1 0 0,1 0-1,-1 0 1,1 0 0,0-1-1,0 1 1,0-1 0,0 0-1,1 0 1,-1 1 0,1-1-1,-1 0 1,1 0 0,0 0-1,0 0 1,0-1 0,1 1-1,-1-5 1,-2-6-17,2 0 1,0 0-1,0 0 1,3-28-1,0 33 9,-1 0 1,2 1-1,-1 0 0,1-1 0,0 1 0,1 0 1,0 0-1,0 1 0,9-11 0,-11 14-3,1 1-1,-1-1 0,1 1 1,0 0-1,0 0 1,1 0-1,-1 0 1,1 0-1,-1 1 0,1-1 1,0 1-1,0 0 1,0 1-1,0-1 1,0 0-1,1 1 0,-1 0 1,0 0-1,1 1 1,7-1-1,-11 1-2,0 0 0,0 0-1,0 1 1,0-1 0,0 1-1,0-1 1,0 1 0,0-1 0,0 1-1,-1-1 1,1 1 0,0 0-1,0 0 1,0-1 0,-1 1 0,1 0-1,0 0 1,-1 0 0,1 0-1,-1 0 1,1 0 0,-1 0 0,1 1-1,7 35-3,-7-32-24,-1-1 0,0 0 0,0 1 0,0-1 0,-1 0 0,1 1 1,-1-1-1,0 0 0,0 0 0,-1 1 0,1-1 0,-1 0 0,0 0 1,-3 4-1,3-6-345,-1 0 0,0-1 0,0 1 0,0-1 0,-1 0 1,1 0-1,0 0 0,0 0 0,-1 0 0,1-1 0,0 0 1,-1 1-1,1-1 0,0 0 0,-1-1 0,-3 0 0,7 1 296,-46-3-8264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4:56.05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129 215 7972,'0'0'9508,"-40"-13"-5954,36 10-3515,0 0 0,0 0 0,1 0 0,-1-1 0,1 0 0,0 1 0,0-1 0,1 0 0,-1 0 1,1-1-1,0 1 0,0-1 0,0 1 0,0-1 0,1 1 0,0-1 0,0 0 0,0 0 0,0 1 1,1-1-1,0 0 0,0 0 0,0 0 0,2-6 0,-2 6-34,1 1 0,-1 0 0,1 0 0,0 0 0,1 0 0,-1 0 0,1 0 0,0 1 0,-1-1 0,2 0 0,-1 1 0,0-1 0,1 1 0,-1 0 0,1 0 0,0 0 1,0 0-1,0 1 0,1-1 0,-1 1 0,1-1 0,-1 1 0,1 0 0,0 1 0,0-1 0,-1 1 0,1-1 0,7 0 0,-8 1 11,1 1 0,0 0 0,0-1 1,0 2-1,-1-1 0,1 0 0,0 1 0,0-1 1,-1 1-1,1 0 0,0 0 0,-1 1 0,1-1 1,-1 1-1,0 0 0,1 0 0,-1 0 0,0 0 1,0 0-1,0 1 0,0-1 0,4 7 0,-4-5 30,-1-1 0,0 1 0,0 1 1,0-1-1,-1 0 0,1 0 0,-1 1 0,0-1 0,0 0 0,-1 1 0,1-1 0,-1 1 0,0-1 0,0 1 0,-1-1 0,1 1 1,-1-1-1,0 1 0,-3 6 0,2-4 14,-1-1 0,-1-1 0,1 1 0,-1 0 0,0-1 1,-1 0-1,1 0 0,-1 0 0,0 0 0,0-1 0,0 0 0,-1 0 1,1 0-1,-9 3 0,9-4-5,0 0 0,0 0 1,0-1-1,-1 0 0,1 0 0,-1-1 1,1 1-1,-1-1 0,0 0 0,1-1 1,-1 1-1,0-1 0,1 0 1,-1-1-1,0 1 0,1-1 0,-10-3 1,12 2-52,0 0 0,1 0 0,-1 0-1,1 0 1,0-1 0,0 1 0,0-1 0,0 1 0,0-1 0,0 0 0,1 0 0,-1 0 0,1 0 0,0 0 0,0 0 0,0 0 0,0 0 0,1 0 0,-1 0 0,1-1 0,0 1 0,0 0 0,0 0 0,1-7 0,-1 7-172,0-1 1,0 1 0,0 0-1,1-1 1,-1 1-1,1 0 1,0-1 0,0 1-1,0 0 1,0 0-1,1 0 1,-1 0 0,1 0-1,0 0 1,0 0-1,0 0 1,0 1 0,1-1-1,-1 1 1,0 0-1,1 0 1,5-4 0,-7 6 38,-1-1 0,0 1 0,1 0 0,-1 0 0,1 0 1,-1 0-1,0-1 0,1 1 0,-1 0 0,1 0 1,-1 0-1,0 0 0,1 0 0,-1 0 0,1 0 1,-1 0-1,0 0 0,1 0 0,-1 0 0,1 1 1,-1-1-1,0 0 0,1 0 0,-1 0 0,1 0 0,-1 1 1,0-1-1,1 0 0,-1 0 0,0 1 0,1-1 1,-1 0-1,0 0 0,0 1 0,1-1 0,-1 0 1,0 1-1,0 0 0,3 28-8552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5:02.05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1 125 12086,'0'0'6571,"6"2"-5197,57 26 1276,-31-13-1394,54 17 0,202 22 831,-204-43-1431,-2 4 0,100 31 0,-169-41-589,105 36 301,1-6 0,126 21 0,297-1 133,-125-17-359,-243-15-64,360 26 146,175-69-362,-681 19 134,306-8 19,-113 6-16,279-41 1,30-78-148,-13-42 233,-10 4 135,-472 150-176,2 0-15,-1-1 0,45-22 0,-80 33-65,-1 0 0,0 0 0,1 0 0,-1 0 0,0 0 0,1-1 0,-1 1 0,0 0 0,1 0 0,-1-1 0,0 1 0,0 0 0,0 0 0,1-1 0,-1 1 0,0 0 0,0-1 0,0 1 0,1 0 0,-1-1 0,0 1 0,0 0 0,0-1 0,0 1 0,0 0 0,0-1 0,0 1 0,0 0 0,0-1 0,0 1 0,0-1 0,0 1 0,0 0 0,0-1 0,0 1 0,0 0 0,0-1 0,-1 1 0,1 0 0,0-1 0,0 1 0,0 0 0,-1 0 0,1-1 0,0 1 0,-18-13-3212,-24 3-3990,-20 4-8943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5:15.65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2005 1211 2689,'5'-12'24347,"-15"24"-24008,-1-1-1,0 0 1,0-1-1,-1 0 1,-21 12-1,-75 39 485,46-28-406,-326 221 1139,357-234-1510,-1-1 1,-1-1 0,-1-2 0,-42 14 0,-6 4 73,80-33-214,0 0 0,-1-1-1,1 1 1,0-1-1,-1 0 1,1 1-1,-1-1 1,1 0-1,0 0 1,-1-1-1,1 1 1,-1 0-1,1-1 1,0 1 0,-1-1-1,1 0 1,0 0-1,-3-1 1,-39-28 418,25 16-468,-331-199 344,305 186-128,-117-79 123,-12-7 125,148 98-303,10 5 1,-1 1 1,0 1-1,-29-11 1,22 12-11,3 2 13,1-2-1,-27-12 0,46 18-36,16-1-924,0-1 944,-1 0 0,1-1 0,-1-1 1,0 0-1,0-1 0,-1 0 0,1-1 0,-1-1 0,14-11 0,136-104 53,260-183 60,122-21-96,-494 301-47,31-17 30,1 3 1,108-35-1,-120 50 15,-2-4 1,75-41-1,-89 49 35,-55 21-6,-3 10-6564,-17 7 1523,13-13 2581,-40 23-11635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14.39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110 158 13686,'0'0'10346,"-11"-9"-9740,-36-29-286,46 36-289,-1-1 0,0 1 0,1 0 0,-1-1 0,1 0 0,0 1 0,0-1 0,0 0 0,0 0 0,1 0 0,-1 0 0,1 1 0,-1-1 0,1 0 0,0 0 0,0 0 0,0 0 0,1 0 0,-1 0 0,1 0 0,0 0 0,-1 0-1,1 1 1,1-1 0,-1 0 0,0 1 0,1-1 0,-1 1 0,1-1 0,0 1 0,-1 0 0,1-1 0,0 1 0,1 0 0,-1 0 0,0 1 0,0-1 0,1 0 0,-1 1 0,4-2 0,-1 1 61,0 1-1,0 0 1,-1 0 0,1 0 0,0 1-1,0 0 1,0 0 0,0 0 0,0 0-1,0 1 1,0 0 0,-1 0 0,1 0-1,0 0 1,0 1 0,6 3 0,-9-4-5,0 0-1,0 0 1,0 0 0,1 1 0,-1-1 0,-1 1 0,1-1-1,0 1 1,0 0 0,-1 0 0,1 0 0,-1 0 0,1 0 0,-1 0-1,0 0 1,0 0 0,0 0 0,0 1 0,0-1 0,0 0 0,-1 1-1,1-1 1,-1 1 0,0-1 0,1 0 0,-1 1 0,0-1-1,0 1 1,-1-1 0,1 1 0,-1-1 0,1 0 0,-1 1 0,-1 3-1,0-2-24,0 0 0,-1 0 0,1-1-1,-1 1 1,0-1 0,1 0-1,-1 0 1,-1 0 0,1 0-1,0 0 1,-1-1 0,1 0 0,-1 1-1,0-1 1,0-1 0,0 1-1,-8 2 1,4-2-166,0 1 1,0-2-1,0 1 1,-1-1-1,1-1 1,-1 1-1,1-1 1,-12-2-1,18 2-195,0-1-1,0 1 1,0-1-1,1 0 1,-1 0-1,0 0 1,0 0-1,1 0 1,-1 0-1,0 0 0,1 0 1,-1-1-1,1 1 1,0-1-1,-1 1 1,1-1-1,0 1 1,0-1-1,0 0 1,0 0-1,0 1 1,0-1-1,1 0 1,-1 0-1,0-3 1,-7-28-10947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5:20.91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4314 0 7700,'-6'1'17903,"-25"6"-17457,-184 142 1990,148-98-1769,-133 76 0,148-97-417,-70 54-1,51-34-132,-103 89 88,102-79-159,14-24 7,58-36 131,-26-6-282,-142-99 242,4 18-110,112 62-11,1-2 1,-55-39-1,-206-169 262,190 162-189,117 70-94,3 1 2,-1 0-1,1 0 1,-1 1-1,0-1 1,1 1-1,-1-1 1,0 1 0,0 0-1,-5-1 1,7 2-50,-39 5 148,15 7-90,1 1 0,1 1 0,0 1 1,-25 23-1,-48 31 7,-185 118 209,114-72-168,64-59 17,63-36-23,31-15-25,0 0 0,0-1 1,0 0-1,-1 0 0,0-1 1,1 0-1,-1 0 0,0-1 1,0-1-1,0 0 0,-1 0 1,1-1-1,0 0 1,0-1-1,0 0 0,0-1 1,0 0-1,0 0 0,0-1 1,-14-6-1,-388-151 52,209 87-58,128 40-23,2-3 0,-81-54 0,29 16 0,52 34 0,72 39-16,1 0-179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5:32.42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0 288,'0'0'3733,"0"13"3585,0 44-5819,24 225 1006,-11-174-1915,9 30 597,-20-124-1083,0 0 1,1 0-1,1-1 1,0 1-1,1-1 0,7 15 1,-9-21-26,-1 0 0,0 1-1,0-1 1,-1 1 0,1 12 0,6 24-24,-1-12-30,0 0 1,2 50-1,3 15 137,-7-28 313,-5-54-284,0 0-1,2 0 1,5 25-1,-5-29 134,0 0 0,-1 0 0,0 23 0,4 27 205,-3-13-392,-3-29-138,0-17-180,0-1-1,0 0 0,1-1 1,-1 1-1,0 0 0,0 0 1,0 0-1,0 0 0,0-1 0,-1 1 1,1 0-1,0-1 0,0 1 1,0-1-1,-1 0 0,1 1 1,0-1-1,0 0 0,-1 0 1,1 1-1,-3-1 0,-3 1-1645,-21 9-6545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6:12.18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114 916 7876,'1'-1'11852,"2"-14"-11630,-24-692 1953,12 519-1580,-6 233-465,4-12-65,-20 40-1,4-10 45,27-63-107,0 0 0,0-1 1,0 1-1,0 0 0,0 0 0,0 0 1,0 0-1,0 0 0,0 0 1,0 0-1,0 0 0,0 0 0,-1 0 1,1 0-1,0 0 0,0 0 0,0 0 1,0 0-1,0 0 0,0 0 0,0 0 1,0 0-1,0 0 0,0 0 0,0 0 1,-1 0-1,1 0 0,0 0 1,0 0-1,0 0 0,0 0 0,0 0 1,0 0-1,0 0 0,0 0 0,0 0 1,0 0-1,0 1 0,0-1 0,0 0 1,0 0-1,-1 0 0,1 0 0,0 0 1,0 0-1,0 0 0,0-15 15,4-23-4,7 2 31,1 1-1,22-44 1,-22 64 567,-11 15-594,0 0 1,0 0-1,-1 1 1,1-1-1,0 0 1,0 0-1,-1 1 1,1-1-1,0 1 1,-1-1-1,1 1 1,0-1-1,-1 1 1,1-1-1,-1 1 1,1-1-1,-1 1 1,1 0-1,-1-1 1,0 1-1,1 0 1,-1-1-1,0 1 1,1 1-1,33 49 215,-22-34-321,0 0-1,13 27 1,-22-38-688,-1 1-1,0-1 0,0 1 0,0-1 1,-1 1-1,2 11 0,-3 19-7852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5:24.65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117 25 1105,'0'0'5909,"-20"0"2085,-5 0-5671,23 0-2222,1 0 1,-1 0 0,0 0-1,1 0 1,-1 0 0,0-1 0,1 1-1,-1 0 1,0-1 0,1 0-1,-1 1 1,0-1 0,1 0 0,-1 0-1,1 0 1,-2-1 0,-7-8 3646,6 6-1723,1 3-1932,3 0 78,-2 3-144,1-1 0,-1 0-1,1 1 1,0 0 0,0-1 0,-1 1 0,1 0 0,0-1 0,0 1 0,0 0-1,1 0 1,-1 0 0,0 0 0,1 0 0,-1 0 0,1 0 0,0 0 0,0 2-1,-5 43 189,1 412 4091,21-221-2952,-1 1-819,-16-195-513,2 40 221,-5 1-1,-21 139 1,20-166-245,4-41-9,0-16-144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5:25.95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37 7 3474,'-11'-7'23645,"7"499"-18432,12-121-4778,-8 223-435,-19-648-5234,10 4 330,7-7-2902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5:08.23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6147,'12'-1'23374,"-7"2"-21228,0 0-3826,126 93 3286,42 11-1102,57 38 166,237 127-670,-204-133 0,155 82 0,-392-207 0,65 27 0,41 11 0,-110-42 0,-1 0 0,27 16 0,-47-23 0,-1 1 0,0 0 0,0 0-13,0-2-65,0-4-3117,0 2 2835,-1 1 0,1-1 0,0 1 0,0-1 0,-1 1 0,1 0 0,-1-1 0,1 1 0,-1-1 0,0 1 0,-1-2 0,-15-7-4504,-7 4-3940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5:09.83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1041 1 6611,'0'0'21813,"-5"10"-20557,-7 5-955,-2 0 1,0-1-1,0 0 0,-1-1 0,-1 0 1,-21 12-1,-5 5-147,-481 309 638,447-294-760,-59 31-32,114-63 0,1 2 0,1 0 0,-30 31 0,48-44-74,-1 0-1,1 0 1,-1 0 0,0-1-1,1 1 1,-1-1 0,0 1 0,0-1-1,0 0 1,0 0 0,0 0-1,-4 2 1,6-4-25,0 0 0,0 1 0,-1-1-1,1 0 1,0 1 0,0-1 0,0 0 0,0 1-1,0-1 1,0 0 0,0 0 0,0 1 0,0-1-1,0 0 1,0 1 0,0-1 0,0 0 0,1 1 0,-1-1-1,0 0 1,0 1 0,1-1 0,-1 0 0,1 0-1,32-63-6891,9-7-1765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5:10.57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767 10 416,'0'0'17742,"8"-10"-13927,-40 35-1281,-71 65-367,-223 149-1,82-107-740,190-105-1009,41-22-336,10-10-66,17-21-112,33-34-128,-46 59 227,115-123-477,-107 116 499,-7 6 88,-4 7 83,-15 18-14,-36 39-1,37-47-35,2 1 1,0 1-1,1 0 0,0 1 0,-12 25 1,25-43-133,0 1 0,-1-1 0,1 1-1,0-1 1,0 1 0,0-1 0,-1 1 0,1 0 0,0-1 0,0 1 0,0-1 0,0 1 0,0-1 0,0 1 0,0 0 0,0-1-1,0 1 1,1-1 0,-1 1 0,0-1 0,0 1 0,0-1 0,1 1 0,-1-1 0,0 1 0,0-1 0,1 1 0,-1-1-1,0 1 1,2 0 0,19 6 139,39-7-124,-43-1 51,87-1 305,-5-1-4658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5:12.19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984 655 4386,'0'0'10720,"0"4"-9272,0 15 9536,-21-26-9514,-58-34-639,3-4 0,1-3 0,-72-62 0,40 12-664,62 55-33,-95-71 0,68 64-134,15 10 0,-71-38 0,125 76 0,2 1-27,1 0-111,-10 10-7723,4-4 5893,-11 8-3949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5:27.12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14 320,'1'-2'12563,"2"-10"-2788,-4 115-5144,6 189-642,7-164-3529,5 116 569,-3 113-1029,-13-216 0,-2-75 0,2-66-8,-1 0 0,0 1 0,0-1 0,-1 0 0,1 1 0,0-1 0,0 1 0,0-1 0,0 0-1,0 1 1,0-1 0,0 0 0,-1 1 0,1-1 0,0 0 0,0 1 0,0-1 0,-1 0 0,1 1 0,0-1 0,-1 0 0,1 0 0,0 1 0,0-1 0,-1 0 0,1 0 0,-1 1-1,1-1 1,0 0 0,-1 0 0,1 0 0,0 0 0,-1 0 0,1 0 0,-1 0 0,1 0 0,0 0 0,-1 0 0,1 0 0,0 0 0,-1 0 0,1 0 0,-1 0 0,1 0 0,0 0-1,-1 0 1,1 0 0,0-1 0,-1 1 0,1 0 0,0 0 0,-1-1 0,-3-8-1173,0 0 0,0 0 1,1-1-1,0 0 0,1 0 0,0 1 0,-1-17 0,2-15-6537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16.27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1 464,'0'0'24761,"2"4"-23785,17 22 14,0 0 0,2-2 0,36 34 0,23 27 274,258 393-105,-185-247-976,-138-212-183,-11-15 0,-1 0 0,1 1 0,-1-1 0,0 1 0,0 0 0,0 0 0,-1 0 0,1 0 0,-1 1 0,0-1 0,1 8 0,-4-13-12,1 0 0,-1 0 0,1 0 0,-1 0 0,1 0 0,-1 0 0,1 0 0,-1 0 0,1 0 0,-1 0 0,1 0 0,-1 0 0,1 0 0,-1-1 0,1 1 0,-1 0 0,1 0 0,-1-1 0,1 1 0,-1 0 0,1 0 0,0-1 0,-1 1 0,1 0 0,-1-1 0,1 1 0,-1-1 0,-33-35-3965,15 15-485,-17-14-7813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5:28.18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56 2 6227,'0'0'11224,"-1"0"-11087,1 0 1,0 0-1,-1-1 1,1 1-1,0 0 1,0 0-1,-1 0 1,1 0-1,0 0 1,-1 0-1,1 0 1,0 0-1,-1 0 1,1 0-1,0 0 1,-1 0-1,1 0 1,0 0-1,-1 0 1,1 0-1,0 0 1,0 1-1,-1-1 1,1 0-1,0 0 0,-1 0 1,1 0-1,0 1 1,0-1-1,-1 0 1,1 0-1,0 0 1,0 1-1,0-1 1,-1 0-1,1 0 1,0 1-1,0-1 1,0 0-1,0 1 1,-15 260 4902,29 41-2506,-7-205-1881,-5 112 0,-3-106-241,-10 59-177,0 0-83,11-162-158,0 0 1,0 0-1,0 1 0,0-1 0,0 0 1,0 0-1,0 0 0,0 0 0,0 0 1,0 0-1,0 1 0,0-1 1,0 0-1,0 0 0,0 0 0,0 0 1,0 0-1,0 0 0,0 1 0,0-1 1,0 0-1,0 0 0,0 0 1,-1 0-1,1 0 0,0 0 0,0 0 1,0 0-1,0 1 0,0-1 0,0 0 1,0 0-1,0 0 0,-1 0 1,1 0-1,0 0 0,0 0 0,0 0 1,0 0-1,0 0 0,0 0 0,-1 0 1,1 0-1,0 0 0,0 0 0,0 0 1,0 0-1,0 0 0,0 0 1,-1 0-1,1 0 0,0 0 0,0 0 1,0 0-1,0 0 0,0 0 0,0 0 1,-1 0-1,1 0 0,0-1 1,0 1-1,0 0 0,-7-8-959,3-4-517,1 1 0,0-1 0,0 0 0,2 0 0,-1 0 0,2-23 0,-1 21-899,1-45-11807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5:29.38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30 18 0,'-7'-17'25441,"6"77"-23983,0 0-746,2 0 0,2-1 0,20 104 0,-5-82 81,14 160 0,-23 85 641,-6-123-1463,-6-203-550,-1 0 0,1 0 0,-1-1 0,1 1 0,-1-1 0,1 0 0,-1 1 0,1-2 0,-5-1 0,-26-21-6213,-2-12-7249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5:59.85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52 282 4770,'-1'20'889,"0"86"322,2-14-44,-5-1-1,-23 145 1,16-195-270,5-27-372,4-24-330,4-28-773,1 0 1,2 0 0,2 1-1,19-61 1,64-146-2051,-74 204 2236,-6 15 175,-6 12 193,1 0-1,0 0 1,1 1-1,0 0 0,1 0 1,0 1-1,13-16 1,-20 27 33,0 0 0,0-1 0,1 1 1,-1 0-1,0 0 0,1-1 0,-1 1 1,0 0-1,1 0 0,-1 0 0,0-1 0,1 1 1,-1 0-1,0 0 0,1 0 0,-1 0 1,0 0-1,1 0 0,-1 0 0,1 0 1,-1 0-1,0 0 0,1 0 0,-1 0 1,1 0-1,-1 0 0,0 0 0,1 0 1,-1 0-1,1 0 0,5 16 769,-1 80 1576,-8 104 1,1-148-1886,2-42-340,-1 73 600,-4-1 1,-4 0 0,-22 96-1,27-231-505,7-77-2321,5 0-1,6 1 0,57-240 1,-66 349 2094,23-71 30,-25 85 7,-1 0 1,1 0-1,0 0 1,1 0-1,-1 0 1,1 0-1,0 1 0,0 0 1,1 0-1,9-8 1,-13 12-19,-1 1 1,1-1 0,-1 1-1,1 0 1,-1-1 0,1 1-1,-1 0 1,1 0 0,0-1 0,-1 1-1,1 0 1,-1 0 0,1 0-1,0-1 1,-1 1 0,1 0-1,-1 0 1,1 0 0,0 0-1,-1 0 1,1 1 0,0-1 0,-1 0-1,1 0 1,-1 0 0,1 0-1,-1 1 1,1-1 0,0 0-1,-1 0 1,1 1 0,0 0-1,9 23 906,-2 19 922,2 69-1,-11 137-581,-1-154-779,-1-31 136,-2 0 0,-3 0 0,-19 70 0,28-139-590,0 1 1,0-1-1,-1 0 0,0 1 1,0-1-1,-1-8 1,0-19-207,9-38-811,3 0-1,27-91 0,-16 70-940,-11 45 988,5-24-520,31-87 0,-45 152 1397,-1 1 39,0 1 0,0-1 0,0 1 1,0 0-1,1-1 0,-1 1 0,1 0 1,0 0-1,0 0 0,0 0 0,1 0 1,-1 1-1,1-1 0,-1 1 0,1-1 1,0 1-1,6-3 0,-9 5 42,1-1 0,-1 1 0,1 0 0,-1 0-1,1 0 1,0 1 0,-1-1 0,1 0 0,-1 0 0,1 0 0,-1 0-1,1 0 1,-1 1 0,1-1 0,0 0 0,-1 1 0,0-1 0,1 0 0,-1 1-1,1-1 1,-1 0 0,1 1 0,-1-1 0,0 1 0,1-1 0,-1 1 0,0-1-1,1 1 1,-1-1 0,0 1 0,0-1 0,0 1 0,1 0 0,5 15 662,-1 0 1,0 0 0,-1 0 0,0 0 0,1 30 0,1 95 1726,-5-107-2091,3 142 1598,-3-164-1479,3-14-378,1-13-242,1-12-2549,2-53 1,-6 19-6977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6:01.29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6995,'0'18'211,"20"279"2912,3 135-449,-23-397-1855,0-43-274,0-58-778,0-11-628,5-177-2738,-2 214 3319,2 1 0,2 0-1,1 0 1,18-49 0,-11 61 398,-14 27-98,-1 0 0,0 0 1,0-1-1,1 1 0,-1 0 1,0 0-1,1 0 1,-1 0-1,1-1 0,-1 1 1,0 0-1,1 0 1,-1 0-1,0 0 0,1 0 1,-1 0-1,1 0 0,-1 0 1,0 0-1,1 0 1,-1 0-1,0 0 0,1 0 1,-1 1-1,0-1 0,1 0 1,-1 0-1,0 0 1,1 0-1,-1 1 0,0-1 1,1 0-1,-1 0 0,0 1 1,1-1-1,-1 1 1,3 2 181,-1 1 0,0 0 1,0 0-1,-1 1 0,1-1 0,-1 0 1,0 1-1,0-1 0,1 7 1,14 150 2084,-8 275 1,-10-259-815,4-211-1896,1 0-1,1 0 1,17-60 0,41-103-2370,-30 105 1362,-25 66 1090,-6 18 265,1 1-1,-1 0 0,1 0 1,1-1-1,-1 2 1,1-1-1,1 0 1,-1 1-1,1-1 0,0 1 1,7-9-1,-10 15 80,-1 0-1,0 0 0,0 0 1,1 0-1,-1 0 1,0 0-1,0 0 0,1 0 1,-1 0-1,0 0 0,0 0 1,0 0-1,1 0 1,-1 0-1,0 0 0,0 0 1,1 0-1,-1 0 0,0 0 1,0 0-1,1 0 1,-1 0-1,0 0 0,0 1 1,0-1-1,1 0 0,-1 0 1,0 0-1,0 0 1,0 0-1,0 1 0,1-1 1,-1 0-1,0 0 0,0 0 1,0 1-1,0-1 1,0 0-1,0 0 0,0 0 1,1 1-1,-1-1 0,0 0 1,0 0-1,0 1 1,0-1-1,0 0 0,0 0 1,0 1-1,0-1 0,0 0 1,0 0-1,0 1 1,-1-1-1,10 45 1139,-3 0 1,-2 0-1,-2 79 0,-1-60-618,3 254 3180,0-359-4026,1 0 1,2 1-1,2-1 1,2 2-1,28-69 1,-9 24 26,-16 56 344,-14 28-44,1 0 0,-1 0 0,0 0 0,1 0 0,-1 0 0,0 0 0,1 0 0,-1 0 0,0 0 0,1 0 0,-1 0 0,0 0 0,1 0 0,-1 0 0,0 1-1,1-1 1,-1 0 0,0 0 0,0 0 0,1 0 0,-1 1 0,0-1 0,0 0 0,1 0 0,-1 1 0,0-1 0,0 0 0,0 1 0,1-1 0,-1 0 0,0 0 0,0 1 0,0-1 0,0 0 0,0 1 0,0-1-1,0 0 1,0 1 0,0-1 0,0 0 0,0 1 0,10 63 456,-8-43-307,14 169 318,-21-60-3148,-11-42-4702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6:02.78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22 217 5378,'0'0'2820,"0"28"-1752,0 202 1111,2-111-536,-5 141 391,3-256-1958,0 1-1,-1 0 1,1 0 0,-1 0 0,0-1 0,0 1 0,-1 0 0,1-1 0,-1 1 0,0-1 0,0 0 0,-5 6 0,6-33 142,4-51-744,3 1-1,21-101 0,51-143-1177,-70 286 1635,-4 10 63,2 0-1,0 1 0,2 0 0,0 1 1,13-24-1,-10 33 169,-5 16 55,-1 27 247,-5-24-349,12 292 2121,-10-169-1732,-1 275 451,9-583-2452,51-280 0,-55 421 1353,-4 19 55,1-4-101,1 0 0,9-27 0,-5 34 116,-2 18 52,2 28 124,-7-26-38,28 160 1359,-13-61-783,40 137-1,-47-223-332,-9-20-303,0 1-1,0-1 1,0 0 0,0 0 0,0 0-1,0 0 1,0 0 0,0 0-1,0 0 1,0 0 0,1 0 0,-1 0-1,0 1 1,0-1 0,0 0-1,0 0 1,0 0 0,0 0 0,0 0-1,0 0 1,1 0 0,-1 0-1,0 0 1,0 0 0,0 0 0,0 0-1,0 0 1,0 0 0,1 0-1,-1 0 1,0 0 0,0 0 0,0 0-1,0 0 1,0 0 0,0 0-1,0 0 1,1-1 0,-1 1 0,0 0-1,0 0 1,0 0 0,0 0-1,0 0 1,0 0 0,0 0 0,0 0-1,0 0 1,0 0 0,1-1-1,-1 1 1,0 0 0,0 0 0,0 0-1,0 0 1,0 0 0,0 0-1,0-1 1,0 1 0,0 0 0,0 0-1,4-37 194,-2 17-256,93-527-2617,-92 533 2654,-1 1 26,1 0 0,0-1 1,1 2-1,1-1 0,0 0 1,0 1-1,1 0 0,15-21 0,-21 33 1,0-1-1,0 1 1,1 0-1,-1 0 1,0-1-1,0 1 1,0 0 0,1 0-1,-1-1 1,0 1-1,0 0 1,1 0-1,-1 0 1,0 0-1,0 0 1,1-1-1,-1 1 1,0 0-1,0 0 1,1 0-1,-1 0 1,0 0-1,1 0 1,-1 0-1,0 0 1,1 0 0,-1 0-1,0 0 1,1 0-1,-1 0 1,0 0-1,0 0 1,1 0-1,-1 1 1,0-1-1,1 0 1,-1 0-1,0 0 1,0 0-1,1 0 1,-1 1-1,0-1 1,0 0-1,0 0 1,1 1 0,-1-1-1,0 0 1,0 1-1,7 19 324,5 53 97,-4 0 1,-3 1-1,-7 104 1,1-66-839,-3 19-3800,-14 1-7990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6:04.28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19 0 1697,'0'0'4218,"0"19"-3253,-12 723 5937,7-709-6319,3-24-318,4-19-80,12-44-887,2 2 1,38-86 0,-1 6-1597,-28 59 1331,-4 7 232,46-93 1,-63 153 777,-3 17 239,-1 268 3983,0 328-598,0-613-3712,1 0-1,0 0 1,1 0-1,0 0 1,0 0-1,0 1 1,1-1-1,4-8 1,3-6-103,37-95-1096,62-227 1,-87 254 1110,-17 79 239,-3 20 404,-2 68 661,7 480 2663,-8-479-6291,-5-49-2975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6:06.11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8 8980,'0'0'7382,"4"-7"-2093,-4 7-5006,1 0 0,-1 0 0,0 0 1,1 0-1,-1 0 0,1 0 0,-1 0 0,0-1 0,1 1 1,-1 0-1,1 0 0,9 3-253,0-1-1,0 1 1,0 1 0,0 0-1,-1 0 1,0 1 0,0 0 0,0 0-1,0 1 1,7 7 0,13 6 131,578 423 1345,-486-348-1435,-114-89-55,6 6 45,1-1 1,25 14-1,-38-24 72,-8-31 289,0 20-414,0-1 1,-1 1-1,-16-18 0,14 18 5,1 0 0,1 0 0,-14-23 0,65 63-522,-22-14 551,-16-12-33,1 1 0,-1 0 1,0 0-1,0 1 1,0-1-1,0 1 1,7 11-1,-11-15 39,-1-1-1,0 1 1,0 0-1,0-1 1,0 1 0,1 0-1,-1 0 1,0-1-1,0 1 1,0 0 0,0 0-1,-1-1 1,1 1-1,0 0 1,0 0 0,0-1-1,-1 1 1,1 0-1,0-1 1,-1 1 0,1 0-1,0-1 1,-1 1-1,1 0 1,-1-1 0,1 1-1,-1-1 1,1 1-1,-1-1 1,0 1 0,-1 0-1,-24 13 275,18-10-174,-3 2-7,1-1 0,-1 0 0,0-1 0,-17 4 0,11-4-3327,0-1-3540,-7 1-3729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6:08.67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937 8 3602,'-5'-6'24759,"2"5"-23717,0 1-3491,-6 3 2488,1 0 0,0 0 0,0 1 0,0 0 0,1 0 0,-1 1 0,1 0 0,0 1 0,-7 6 0,-61 65 289,55-54-206,-140 144 252,-7-7 1,-188 139-1,292-255-19,62-44-270,1-25-138,0 13 59,2 1 0,-1-1 0,1 1 0,1-1 0,0 1 0,1 0 0,9-20 0,46-73-58,-23 44 0,-35 56 47,-1 4-17,-1 13-1,0 1 0,-1 0 0,-1 0 0,-1-1 0,0 1 0,0-1 0,-9 17 0,-50 86 279,63-115-247,-1-1 0,1 1 0,-1-1-1,1 1 1,-1 0 0,1-1 0,0 1 0,-1 0-1,1-1 1,0 1 0,-1 0 0,1-1-1,0 1 1,0 0 0,0-1 0,0 1-1,0 0 1,0-1 0,0 1 0,0 0-1,0 0 1,0-1 0,0 2 0,16 0 207,-4-3-250,9 0 132,0-1 0,40-9 0,-39 6-6,0 1 0,0 0-1,23 1 1,-44 3-113,-1 0-103,1 0 0,0 0 0,-1 1 0,1-1 0,-1 0 0,1 0 1,-1 1-1,1-1 0,-1 0 0,1 0 0,-1 1 0,1-1 0,-1 1 0,0-1 0,1 0 0,-1 1 0,1-1 1,-1 1-1,0-1 0,0 1 0,1-1 0,-1 1 0,0-1 0,0 1 0,1-1 0,-1 1 0,-1 14-3816,-2 3-2821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6:16.31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158 934 5507,'0'0'1184,"-17"-17"-293,-49-57-296,63 69-570,0 1-1,0-1 1,1 0 0,0 0-1,0-1 1,0 1 0,0 0-1,1-1 1,0 1 0,0-1-1,1 1 1,-1-1 0,1 1-1,0-1 1,1 0 0,-1 1-1,1-1 1,0 1 0,1-1-1,-1 1 1,1 0-1,0 0 1,1 0 0,-1 0-1,1 0 1,0 0 0,0 0-1,7-7 1,-4 4-23,1 0 1,0 1-1,1 0 0,0 0 0,0 1 1,0 0-1,1 0 0,0 1 0,0 0 1,0 0-1,1 1 0,0 1 0,-1-1 1,1 2-1,0-1 0,1 1 0,-1 1 1,20-1-1,-27 2-6,0 0 0,-1 1-1,1-1 1,0 0 0,-1 1 0,1 0 0,0 0 0,-1-1 0,1 1 0,-1 1 0,0-1-1,1 0 1,-1 1 0,0-1 0,1 1 0,-1 0 0,0 0 0,2 2 0,-1 0 2,0 1 1,0 0 0,0-1-1,0 1 1,-1 0 0,0 0-1,0 1 1,2 8 0,-1 1 27,-1 1 1,0-1-1,-1 1 1,-1-1 0,-3 30-1,2-38 16,0 0 0,-1 0 0,-1 0-1,1 0 1,-1-1 0,0 0 0,0 1-1,-1-1 1,0 0 0,0 0 0,0-1 0,-1 1-1,1-1 1,-2 0 0,1 0 0,0-1 0,-1 0-1,0 0 1,0 0 0,0 0 0,-9 3 0,3-2 135,0 0 0,0-1 1,-1 0-1,1-1 0,-1-1 1,0 0-1,0 0 1,0-1-1,0-1 0,-23-2 1,32 2-134,0-1 1,0 0-1,0-1 1,0 1-1,0-1 1,0 1-1,0-1 1,1 0 0,-1-1-1,1 1 1,-1 0-1,1-1 1,0 0-1,0 0 1,0 0-1,0 0 1,1 0-1,-1-1 1,1 1-1,0-1 1,0 0-1,0 0 1,0 1 0,1-1-1,0 0 1,-2-7-1,-1-9-59,1 0-1,0 0 0,2-1 1,0-23-1,1 40 12,1-10-108,0 0-1,0 1 1,1-1-1,1 1 1,0-1-1,1 1 1,0 0-1,1 0 0,1 1 1,0 0-1,8-13 1,-9 17 75,0 1 1,1 0-1,0 0 0,0 1 1,0 0-1,1 0 0,0 0 1,0 1-1,0 0 1,1 0-1,-1 1 0,1 0 1,0 0-1,1 1 1,-1 0-1,1 0 0,-1 1 1,14-2-1,-15 4 40,0 0 0,0 0 0,0 1 0,0 0 0,0 0 1,0 0-1,-1 1 0,1 0 0,0 1 0,-1 0 0,1 0 0,-1 0 0,0 0 0,0 1 0,0 0 1,-1 1-1,1-1 0,-1 1 0,0 0 0,0 0 0,5 9 0,8 10 27,-2 0-1,0 2 1,20 46 0,-24-50-31,-2 1 1,0 0-1,-2 0 1,-1 0-1,0 1 1,-2 0-1,0 1 1,-2-1-1,-1 1 1,-1 35-1,-3-56 42,1 1 0,-1 0 0,1-1 0,-1 1 0,-1-1 0,1 0 0,-1 0 0,1 0 0,-1 0-1,-1 0 1,1-1 0,0 1 0,-1-1 0,1 0 0,-1 0 0,0 0 0,0 0 0,-1-1 0,1 0-1,0 0 1,-1 0 0,-8 3 0,9-4-20,0 1-1,0-1 1,0 0-1,0 0 0,0 0 1,-1 0-1,1-1 1,0 1-1,-1-1 1,1-1-1,0 1 1,-1 0-1,1-1 1,0 0-1,0 0 1,0 0-1,-1-1 0,1 1 1,0-1-1,1 0 1,-1 0-1,0 0 1,1-1-1,-1 1 1,-5-6-1,2-2-94,2 0-1,-1-1 1,1 1-1,1-1 1,0 0-1,0 0 1,1 0-1,1 0 1,0-1-1,0 1 1,1-1-1,1-13 1,-1 15-67,1 0-1,1 0 1,0 0 0,0 0 0,1 1-1,0-1 1,0 0 0,1 1 0,1-1 0,0 1-1,0 0 1,1 0 0,0 1 0,9-13-1,-7 14 114,1 0 0,0 1 0,1-1 0,-1 2 0,1-1 0,0 1-1,1 0 1,-1 1 0,1 0 0,0 1 0,0 0 0,0 1 0,1 0-1,-1 0 1,1 1 0,-1 0 0,0 1 0,1 0 0,-1 1 0,1 0 0,19 5-1,-12-2 75,0 1 0,-1 1 0,1 0 0,-2 1 1,1 1-1,-1 1 0,0 0 0,0 1 0,-1 1 0,-1 0 0,23 23 0,-26-21 2,0 0 0,-1 1 0,0 1 0,-1 0 1,-1 0-1,0 0 0,-1 1 0,-1 0 0,0 1 1,-2 0-1,1-1 0,-2 1 0,0 1 0,-2-1 0,1 33 1,-3-44 35,-1 1 0,1-1 0,-1 1 0,0-1 1,0 0-1,-1 0 0,0 0 0,0 0 0,0 0 0,-1-1 1,0 1-1,0-1 0,0 0 0,-1 0 0,1-1 1,-1 1-1,0-1 0,-1 0 0,1 0 0,-1-1 0,1 0 1,-1 0-1,-9 3 0,-5 3 28,1-2 0,-2 0 0,1-1 0,-1-2 0,1 0 0,-25 2 0,33-5-41,1 0 1,0-1 0,0-1 0,-1 1 0,1-2 0,0 1 0,-19-7-1,25 6-63,0 0 0,0 0-1,1-1 1,-1 0 0,1 0-1,0 0 1,-1-1 0,1 1-1,1-1 1,-1 0 0,0 0-1,1-1 1,0 1 0,0-1-1,0 1 1,1-1 0,0 0-1,-2-5 1,-1-2-97,1-1 0,1 1-1,0-1 1,1 0 0,0 0 0,1 1-1,0-1 1,1 0 0,1 0 0,0 0-1,0 0 1,2 0 0,-1 1 0,2-1 0,0 1-1,0-1 1,1 1 0,0 1 0,1-1-1,1 1 1,0 0 0,0 0 0,1 1 0,0 0-1,1 1 1,0-1 0,11-7 0,-6 5 74,0 1-1,0 0 1,1 1 0,1 0 0,0 2 0,0-1 0,1 2 0,0 1 0,0 0 0,0 1 0,1 0-1,0 2 1,0 0 0,0 1 0,0 1 0,0 0 0,0 2 0,35 4 0,-43-2 59,-1 0 1,1 1-1,-1 0 0,0 0 1,0 1-1,-1 0 1,1 0-1,-1 1 0,0 0 1,-1 1-1,1 0 1,-1 0-1,-1 1 0,1-1 1,-1 1-1,-1 1 1,1-1-1,7 18 0,-6-11 7,-1 0 0,-1 0-1,0 1 1,-1-1 0,0 1-1,-1 0 1,-1 1-1,-1-1 1,0 0 0,-3 32-1,1-42-8,-1-1 0,0 1 0,0-1 0,0 1 0,0-1 0,-1 0-1,0 0 1,0 0 0,0-1 0,-1 1 0,0-1 0,0 0 0,0 0 0,0 0-1,0 0 1,-1-1 0,0 1 0,0-1 0,1-1 0,-2 1 0,1-1 0,0 1 0,-1-1-1,-8 2 1,-2 0 63,1-1 0,0 0 0,-1 0 0,1-2 0,-1 0 0,0-1 0,-30-3 0,37 1-75,1 0 0,0 0 1,0 0-1,0-1 0,0-1 1,0 1-1,1-1 1,-1-1-1,1 1 0,0-1 1,0-1-1,-8-7 0,5 2-3,0-1-1,1 0 1,0 0-1,0-1 0,2 0 1,-10-21-1,4 1-39,1-2-1,2 0 1,1 0-1,2 0 1,-3-39-1,7 39-274,1 1-1,4-55 0,0 72 138,0 1 0,2-1 0,-1 1 0,2 0-1,0 0 1,1 0 0,11-19 0,-3 11 62,1 0-1,1 0 1,2 2 0,0 0 0,40-37 0,-46 49 100,0 0 0,0 0 0,1 2 0,0-1 1,1 2-1,0 0 0,0 0 0,1 1 0,-1 1 1,1 1-1,0 0 0,19-2 0,-27 5 12,0 1 0,0 0 0,0 0 0,-1 1 0,1-1 0,0 2 0,0-1 0,0 1 0,-1 0 0,1 0 0,-1 1 0,1 0 0,-1 0 0,0 1 0,6 4 0,-4-1 0,1 0 0,-2 0 0,1 1-1,-1 0 1,-1 1 0,1 0 0,-1 0 0,-1 0 0,6 11 0,-3 0-38,0 0 0,-1 1 0,-1 0 1,-1 0-1,-1 0 0,-1 1 0,-1-1 0,0 1 0,-3 28 0,1-45 24,-1-1-1,0 0 1,0 0-1,0 1 1,0-1-1,-1 0 1,1 0-1,-1 0 1,0-1-1,0 1 1,-1 0-1,1-1 1,-1 1-1,0-1 1,1 0-1,-2 0 1,-3 4-1,0-3 14,1 1 0,-1-1 0,0-1 1,0 0-1,0 1 0,0-2 0,-1 1 0,1-1 0,-12 1 0,10-1 7,0-1 1,0 0-1,-1 0 1,1-1-1,0 0 0,-1-1 1,1 0-1,0-1 0,0 0 1,0 0-1,0-1 0,0 0 1,1 0-1,-1-1 0,1 0 1,-13-9-1,14 7-13,1-1-1,1 1 1,-1-1 0,1-1 0,0 1-1,0-1 1,1 0 0,0 1 0,1-2-1,-1 1 1,2 0 0,-4-16-1,2-3-50,0 1 0,2-51 0,2 62-25,1 0 1,0 0 0,1 0-1,1 1 1,0-1 0,1 1-1,1 0 1,0 0 0,1 0-1,0 0 1,1 1 0,1 0-1,0 1 1,1 0 0,0 0-1,1 0 1,0 1 0,1 1-1,0 0 1,0 1 0,1 0 0,0 0-1,1 1 1,0 1 0,0 0-1,1 1 1,0 0 0,0 1-1,0 1 1,1 0 0,-1 1-1,1 0 1,25 0 0,-29 2 75,0 1 0,0 0 0,-1 0 0,1 1 0,0 1 0,0 0 0,0 0 1,-1 1-1,0 0 0,1 1 0,-1 0 0,0 1 0,-1 0 0,1 1 0,-1 0 1,0 0-1,0 0 0,-1 2 0,0-1 0,0 1 0,-1 0 0,0 0 0,-1 1 0,9 14 1,-5-6 11,-1 0 1,-1 1 0,0 1 0,-2 0 0,0 0 0,-1 0 0,-1 0 0,-1 1 0,0-1 0,-2 1-1,0 27 1,-2-42-2,1 1-1,-1-1 0,0 1 0,0-1 0,0 1 1,-1-1-1,0 0 0,0 0 0,0 0 0,0 0 1,-1 0-1,0 0 0,0-1 0,-1 1 0,1-1 1,-1 0-1,0 0 0,0 0 0,0-1 0,0 1 1,-1-1-1,1 0 0,-1 0 0,-5 2 0,-1-1 12,0 0 0,0 0 0,0-1-1,0 0 1,-1-1 0,1-1-1,-1 0 1,1 0 0,-1-1-1,-19-2 1,25 1-36,0-1 0,-1 1-1,1-1 1,0 0 0,0-1-1,0 1 1,1-1 0,-1 0-1,0-1 1,1 1 0,0-1-1,0 0 1,0 0 0,1-1-1,-1 1 1,1-1 0,0 0-1,0-1 1,1 1 0,-1 0-1,1-1 1,0 0 0,1 0-1,0 0 1,-3-11 0,-1-5-113,1 0 0,1-1 0,2 0 0,0 1 0,1-1 0,2-23 0,0 35 22,0 1 1,0 0 0,1 0 0,1 0 0,-1 0 0,2 0 0,-1 0 0,1 1 0,1 0 0,0-1 0,0 2 0,1-1 0,0 1 0,0 0 0,1 0 0,0 0 0,0 1 0,1 0 0,17-11 0,-13 10 78,1 1 1,0 1 0,0 0-1,0 1 1,1 0 0,0 1-1,0 1 1,0 0 0,0 1-1,0 0 1,1 2 0,-1-1-1,29 4 1,-32-1 42,-1 1 0,1 0 0,0 1 1,-1 0-1,0 1 0,0 0 0,0 0 0,-1 1 0,1 0 1,-1 1-1,-1 0 0,1 1 0,-1-1 0,-1 2 1,1-1-1,-1 1 0,-1 0 0,0 0 0,8 15 0,1 5 3,-2 0 0,0 0 0,-2 1-1,-1 1 1,9 49 0,-15-61-24,-1 0 0,-1 0 1,-1-1-1,0 1 1,-1 0-1,-1 0 0,-5 24 1,4-35-2,0-1 1,0 1-1,-1-1 0,0 0 1,-1 0-1,1 0 1,-1 0-1,0-1 0,-1 1 1,0-1-1,0 0 1,0-1-1,-1 1 1,0-1-1,0 0 0,0-1 1,0 1-1,-1-1 1,0 0-1,-7 3 1,7-4 10,0 0 0,1 0 1,-1-1-1,0 0 0,0 0 1,0 0-1,0-1 0,-1 0 1,1-1-1,0 0 0,-1 0 1,1 0-1,0-1 0,0 0 1,0 0-1,-1-1 0,1 0 1,1 0-1,-1 0 0,0-1 1,0 0-1,1-1 0,0 0 1,0 0-1,0 0 0,0 0 1,0-1-1,1 0 0,0 0 1,0-1-1,1 1 0,-1-1 1,1 0-1,-5-9 0,1-1-82,1 0 0,1 0-1,0 0 1,1 0 0,1-1-1,1 0 1,0 0 0,1 0-1,1 0 1,0 0 0,1-1-1,1 1 1,1 0 0,7-32-1,-7 39 21,1 0 0,0 1 0,0-1 0,1 1-1,0-1 1,1 1 0,0 0 0,0 1 0,1-1-1,0 1 1,1 1 0,-1-1 0,1 1 0,1 0-1,0 0 1,0 1 0,0 0 0,0 1 0,1-1-1,0 2 1,0-1 0,1 1 0,-1 1 0,1 0-1,0 0 1,12-2 0,-11 4 88,1 0 1,0 1-1,-1 0 1,1 0-1,0 1 0,-1 1 1,0 0-1,1 1 1,-1 0-1,0 0 0,18 9 1,-14-4 32,-1 1-1,0 0 1,0 1 0,-1 0 0,0 1 0,-1 1-1,15 16 1,-2 4 41,-2 1-1,-1 2 0,-2 0 1,-1 0-1,27 75 1,-36-79-106,-1 1 0,-1 0 1,-2 0-1,-1 1 0,-2 0 1,-1 42-1,-2-72-5,0 0 0,0 0 0,0 0 0,-1 0 0,1 0-1,-1 0 1,0 0 0,0 0 0,0 0 0,0 0 0,0 0 0,0-1-1,-1 1 1,0-1 0,1 1 0,-1-1 0,0 1 0,0-1 0,0 0-1,-1 0 1,1 0 0,0 0 0,-1 0 0,1-1 0,-1 1-1,0-1 1,0 1 0,1-1 0,-1 0 0,0 0 0,0 0 0,0-1-1,0 1 1,0-1 0,0 1 0,0-1 0,0 0 0,-4-1 0,0 1-2,0 0 0,0-1 0,-1 0 1,1-1-1,0 1 0,0-1 0,1-1 0,-1 1 1,0-1-1,1 0 0,-1-1 0,1 0 1,0 0-1,0 0 0,-8-9 0,2-1 5,0 0-1,1-2 1,1 1-1,1-1 1,0 0-1,1-1 1,1 0-1,-9-31 1,9 17-206,1 0 1,1-1 0,2 1-1,0-41 1,3 61 104,0-1-1,1 1 1,0 0-1,1-1 0,0 1 1,1 0-1,1 0 1,-1 0-1,1 1 1,1-1-1,0 1 1,12-18-1,-11 22 84,-1 0-1,1 0 1,0 0-1,0 1 1,0 0 0,1 0-1,0 1 1,0 0-1,0 0 1,1 0 0,-1 1-1,1 0 1,0 0-1,-1 1 1,1 0 0,1 1-1,-1 0 1,13-1-1,-8 3 102,0 0-1,0 0 0,0 1 0,0 1 1,-1 0-1,1 1 0,-1 0 1,0 1-1,0 0 0,0 1 1,-1 1-1,0-1 0,0 2 1,12 11-1,5 4 64,-2 2 1,-1 0-1,-1 2 0,21 30 1,-27-31-139,0 0 1,-2 1-1,-1 0 1,-2 2-1,0-1 1,-2 2-1,-1-1 1,-2 2-1,0-1 1,-2 1-1,-2 0 1,-1 0-1,-1 0 1,-1 1-1,-6 43 1,4-67-18,-2 0 0,1 0 0,-1 0-1,0 0 1,0-1 0,-1 0 0,0 1 0,-1-1 0,1-1 0,-1 1 0,-1-1 0,1 0 0,-1 0 0,0 0 0,0-1 0,-1 0 0,0 0-1,0 0 1,0-1 0,0 0 0,-13 4 0,14-5-18,0-1 0,0 0 0,0 0 0,0-1 1,0 1-1,-1-1 0,1-1 0,0 1 0,-1-1 0,1 0 0,0-1 0,-1 1 0,1-1 0,0-1 0,0 1 0,-1-1 0,1 0 0,0 0 0,1-1 0,-1 0 0,0 0 1,1 0-1,0-1 0,-1 0 0,1 0 0,1 0 0,-1 0 0,-4-7 0,-2-4-101,0-2 0,2 1 0,0-1 1,1-1-1,0 1 0,2-2 0,0 1 0,1 0 0,-3-26 1,3 10-305,2 1 0,1-1 0,2 0 0,5-50 0,-3 71 294,0 0 1,1 0 0,1 0-1,0 1 1,0-1-1,1 1 1,1 0-1,0 0 1,10-14 0,-10 19 112,-1 0 0,1 1 0,0-1 1,0 1-1,0 0 0,1 1 0,0 0 1,0 0-1,1 0 0,-1 1 1,1 0-1,0 1 0,0-1 0,0 2 1,10-3-1,-3 2 167,0 1 1,0 0-1,-1 1 1,1 1-1,0 0 1,0 1-1,0 1 1,0 0-1,-1 1 0,1 0 1,-1 2-1,0-1 1,0 2-1,0 0 1,-1 0-1,0 2 1,0-1-1,-1 2 1,0-1-1,0 2 0,14 14 1,-13-10-86,0 1-1,-1 0 1,0 1 0,-2 1-1,1-1 1,-2 2 0,-1-1-1,0 1 1,-1 1 0,-1-1-1,0 1 1,-2 1 0,0-1-1,-1 0 1,0 36 0,-3-41-57,0 0 1,-1 0 0,0-1-1,-1 1 1,-1-1 0,0 0-1,-1 1 1,-9 20-1,8-26 2,0 1 0,0-1 0,-1 0 0,0-1 0,-1 0 0,1 0 0,-1 0 0,-1-1 0,1 0 0,-1 0 0,0-1 0,0 0 0,-12 5-1,5-3-5,-1-1 0,0-1 0,0 0 0,-1-1 0,1-1 0,-1-1 0,1 0-1,-1-1 1,-24-1 0,35-1-31,0 1 0,0-1 0,0 0 0,0-1 0,0 1 0,0-1 0,0-1 0,0 1 0,1-1-1,-1 0 1,1 0 0,0 0 0,0-1 0,0 1 0,0-1 0,1-1 0,-1 1 0,1-1 0,0 1 0,1-1 0,-1-1 0,1 1-1,0 0 1,0-1 0,1 1 0,-1-1 0,1 0 0,0 0 0,1 0 0,-1-6 0,-1 0-46,2 1 1,0-1 0,0 1-1,1-1 1,0 1 0,1 0-1,1-1 1,0 1-1,0 0 1,1-1 0,0 1-1,1 1 1,0-1-1,1 0 1,11-16 0,-4 10 71,0 1 1,2 1 0,0 0 0,1 1-1,0 1 1,1 0 0,0 1 0,1 1-1,0 0 1,1 1 0,0 1 0,1 1-1,27-8 1,-11 6 286,2 2-1,-1 1 1,1 2-1,0 2 1,1 1-1,55 5 1,-74-1-171,1 0-1,-1 1 1,1 1 0,-1 1 0,0 1 0,-1 0 0,23 12 0,-33-14-92,0 0 0,0 1 1,-1 0-1,1 0 1,-1 1-1,0 0 1,-1 0-1,0 0 0,1 1 1,-2 0-1,1 0 1,-1 1-1,0 0 1,-1 0-1,0 0 0,0 0 1,-1 0-1,3 10 1,-3-1-5,0 0 1,-1 0-1,-1 0 1,-1 0-1,0 0 1,-1 0-1,-1 0 1,-1 0 0,0 0-1,-1 0 1,-1-1-1,-1 0 1,0 0-1,-1 0 1,-12 21-1,12-26-71,0 0-1,-1 0 0,0-1 0,-1 0 0,0 0 1,0-1-1,-1 0 0,0 0 0,-1-1 1,0-1-1,0 0 0,-1 0 0,1-1 1,-1-1-1,-1 0 0,1 0 0,-1-2 0,0 1 1,0-2-1,-19 3 0,29-5 1,-1 0 0,1 0 0,-1 0 0,1 0 0,-1-1 0,1 0 0,-1 1 0,1-1 0,0 0 0,-1-1 0,1 1 0,0-1 0,0 1 0,0-1 0,0 0 0,0 0 0,1 0 0,-1 0 0,0-1 0,1 1 0,0-1 0,-1 1 0,1-1 0,0 0 0,1 0 0,-1 0 0,0 0 0,1 0 0,0-1 0,-1 1 0,1 0 0,1-1 0,-2-4 0,0-4-138,0 0 0,1-1 0,0 1 0,1 0 0,1-1 0,0 1 0,0 0 0,6-18 0,-4 18 120,1 0 0,1 1 1,0-1-1,0 1 0,1 0 0,1 1 0,0 0 0,0 0 1,1 0-1,0 1 0,1 0 0,11-9 0,-12 12 180,0 0-1,0 0 0,0 1 1,1 0-1,-1 0 1,1 1-1,1 0 0,-1 1 1,0 0-1,1 0 1,0 1-1,-1 0 0,1 1 1,0 0-1,18 1 0,-24 1-53,0 0-1,-1 0 0,1 0 0,0 1 0,-1-1 0,1 1 1,-1 0-1,1 0 0,-1 0 0,0 0 0,0 1 0,0 0 1,0-1-1,0 1 0,0 0 0,-1 0 0,0 0 0,1 1 1,-1-1-1,0 0 0,-1 1 0,1 0 0,-1-1 0,1 1 1,-1 0-1,0 0 0,0 6 0,2 1-82,-2-1 0,1 1 0,-2 0 0,1 0 0,-1 0 0,-1-1 0,0 1 0,-1 0 0,-4 16-1,3-20-272,0 0-1,0 0 1,-1 0-1,0-1 0,0 1 1,-8 8-1,-37 36-3984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6:17.48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1072,'0'0'13991,"147"68"-12022,-5-10 304,52 1-1265,58-9-319,48-8-369,37-12-320,-4-2-3858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1:18.21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362 1208 21658,'0'0'7235,"8"11"-7459,-8-26-1953,-11-19-3425,-15-18-7845</inkml:trace>
  <inkml:trace contextRef="#ctx0" brushRef="#br0" timeOffset="1">8 0 22554,'0'0'112,"-8"115"1505,8-40 464,0 4-672,0 0-369,8-4-688,-1-7-352,-7-13-1360,0-14-1746,0-18-3713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18.62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743 0 16744,'0'0'6061,"0"21"-5205,10 165 577,-9-174-1175,-1 1 1,0-1-1,-1 1 0,-3 14 1,3-21-166,-1-1 0,0 1 0,0-1 0,0 1 0,-1-1 0,0 0 1,0 0-1,0 0 0,0-1 0,-1 1 0,-5 5 0,-28 22 614,0-1 0,-45 28 0,38-28 105,-57 50 1,95-75-784,-19 17 262,2 1 0,-23 29 1,40-45-245,1-1 0,0 1 1,0 0-1,1 0 0,0 1 1,0-1-1,1 1 0,0 0 1,1 0-1,0 0 0,0 0 1,0 15-1,2-23-50,0 0 0,0 0 0,0 0 0,0 0 0,0 0 0,1 0 0,-1 0 0,0 0 0,1 0 0,-1 0 0,0 0 0,1 0 0,0 0 0,-1 0 0,1 0 0,-1 0 0,1-1 0,0 1 0,0 0 0,-1-1 0,1 1-1,0 0 1,0-1 0,0 1 0,0-1 0,0 1 0,0-1 0,1 1 0,2 0-22,0 0 0,0 0 0,0-1-1,0 1 1,0-1 0,1 0 0,6-1 0,0 0-38,0-1 0,0 0 0,0-1 0,-1 0 0,13-6 0,-3-3 162,-35 15 216,-20 3-62,29-5-253,-1 0 0,1-1 0,-1 0 0,0 0 0,1-1 0,-1 1 0,0-2 0,1 1 0,-1-1 0,1 0 0,0 0 0,-1 0 0,1-1 0,0 0 0,1-1 0,-1 1 0,0-1 0,1 0 0,0 0 0,-9-10 0,2 2 0,1-1 0,0-1 0,1 1 0,0-2 0,1 1 0,1-1 0,0-1 0,1 0 0,1 0 0,0 0 0,1 0 0,-5-31 0,8 38-373,-1 0 0,0 1-1,0-1 1,-1 1 0,-1 0 0,1 0-1,-1 0 1,0 1 0,-1-1 0,-10-10 0,-26-38-5703,23 18-6457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9:30.95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5 5234,'0'0'13591,"7"-1"-10478,27-2-3124,210 18 286,-7 0-122,-72-6-50,73-1 31,-183-1-1052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12.59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30 0 2849,'0'0'17016,"0"96"-16280,3-54-431,1 3-65,-4 2-240,0 4-144,0 1-2626,-37-5-7810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20.58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23 3602,'0'0'1811,"20"-4"-1755,64-12-29,-82 15-7,1 0 0,-1 1 0,1 0 0,-1-1 0,1 1 0,-1 0 1,1 0-1,-1 0 0,1 1 0,-1-1 0,1 0 0,-1 1 0,1 0 0,-1-1 0,0 1 0,1 0 1,-1 0-1,0 1 0,0-1 0,0 0 0,0 1 0,0-1 0,0 1 0,0 0 0,0 0 0,-1-1 0,1 1 1,-1 0-1,1 1 0,-1-1 0,0 0 0,0 0 0,1 0 0,-2 1 0,2 3 0,1 5 223,-1 1 0,-1 0 0,0 0 0,0 0 0,-3 21 0,2-12 329,0 33 1193,-2-1 1,-15 91-1,7-94-1500,2 0 0,2 1 0,2-1 1,5 97-1,1-136-235,0 1 1,1-1 0,0 0-1,1 0 1,1 0 0,-1-1-1,2 1 1,-1-1 0,1 0-1,12 13 1,3 4-773,3-2 0,31 27 0,-55-51 700,1-1 1,-1 0-1,1 1 0,-1-1 0,1 1 1,-1 0-1,1-1 0,-1 1 1,0-1-1,1 1 0,-1-1 1,0 1-1,0 0 0,0-1 0,1 1 1,-1 0-1,0-1 0,0 1 1,0 0-1,0-1 0,0 1 1,0 0-1,0-1 0,0 1 0,0 0 1,-1-1-1,1 1 0,0 0 1,0-1-1,0 1 0,-1 0 1,1-1-1,0 1 0,-1-1 1,1 1-1,-1 0 0,-21 19 340,14-14-406,0 1 300,1 0 0,1 1 0,-1 0 0,1 0-1,1 1 1,0 0 0,0-1 0,0 2 0,1-1-1,0 0 1,1 1 0,0 0 0,1 0 0,-2 12-1,0 15 491,2 0-1,3 60 0,1-29-191,-2-46-326,2 32 118,-3 0 1,-2 1 0,-2-1-1,-3 0 1,-17 62-1,16-89-535,-11 41-4379,20-60 94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21.06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278 1 11701,'0'0'3100,"2"20"-2782,0 4-252,1-4 4,-1-1-1,-1 1 1,-1 0-1,-3 31 0,1-48-40,1 1-1,0-1 0,-1 1 0,0-1 1,1 0-1,-1 0 0,-1 0 0,1 0 0,0 0 1,-1 0-1,1-1 0,-1 1 0,0-1 1,0 0-1,0 0 0,0 0 0,0 0 0,0 0 1,-1 0-1,1-1 0,-1 0 0,1 0 1,-1 0-1,1 0 0,-1 0 0,-7 0 1,0 0 61,0 0 0,0 0 1,0-1-1,-1 0 1,1-1-1,0 0 1,-20-6-1,22 4 90,1-1 0,0 0 0,0-1 0,0 0 0,-7-5 0,-25-15 4354,47 47-4078,7 11-645,-1-1 1,-2 2-1,-1-1 1,-2 1-1,8 67 1,-14-5-4137,-2 4-5447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32.89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352 0 5795,'0'0'10335,"2"4"-9609,4 7-328,0 2 1,-1-1-1,0 0 1,-1 1 0,-1 0-1,0 0 1,0 0-1,-2 1 1,1 22 0,-38-33 65,30-4-434,1 0 0,-1 0 0,1 0 1,0 0-1,0-1 0,0 0 0,0 0 1,0-1-1,0 1 0,0-1 0,1 0 1,-1 0-1,-5-5 0,-55-57 74,42 39-71,22 25 20,1 9-133,6 38 212,-4-38-92,0 0-1,-1 0 0,0 0 1,0 0-1,-1 0 0,0 0 0,-1-1 1,-1 10-1,2-16-29,-1 0 0,0 0 0,0 0 0,0 0 0,0 0 0,0 0-1,0 0 1,0 0 0,0-1 0,0 1 0,0 0 0,0 0 0,-1-1 0,1 1 0,0-1 0,0 0 0,-1 1 0,1-1 0,0 0 0,-1 1 0,1-1 0,0 0 0,-2 0-1,-39 0 91,33 0-35,3 0 29,1-1 0,-1 0 1,1 0-1,-1 0 0,1-1 1,0 0-1,-1 0 0,1 0 0,0 0 1,1-1-1,-1 0 0,0 0 1,1-1-1,0 1 0,-1-1 0,1 0 1,1 0-1,-1 0 0,0 0 1,1-1-1,0 1 0,0-1 1,1 0-1,-1 0 0,1 0 0,0 0 1,0 0-1,1-1 0,0 1 1,-1-1-1,1-8 0,3 52 789,2 0 1,11 50-1,-7-49-452,-1-1 0,1 56 0,-8-27 699,0-14-3298,0-17-10077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9:34.43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1 224,'0'0'8660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9:35.48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729 0 0,'0'0'17301,"-6"22"-15492,-19 20-1157,-1 0 1,-3-3-1,-52 58 0,-115 98 642,86-90-630,-26 15 26,32-30-144,93-83-690,7-9-2017,7-21-2554,-2 20 4510,5-24-4213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9:37.78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649 30 0,'0'0'7155,"-5"-30"4053,1 31-11045,0 1 0,0 0 0,1-1 0,-1 2-1,0-1 1,0 0 0,1 1 0,0-1 0,-1 1 0,-5 6 0,-31 39 1274,31-38-1251,-33 37 442,-2-3 0,-71 56 0,61-54-444,8-3-18,-25 20 73,56-51-105,0 1-1,-17 20 0,-13 10-69,2-12 11,18-16 7,23-7-36,14-2 98,188 28 654,-31-7-529,168 30-18,-15-32 133,-294-24-616,-26-1-163,1 0-1,-1-1 0,0 1 1,0-1-1,1 0 0,-1 1 1,0-1-1,0 0 0,0 0 0,0-1 1,0 1-1,0 0 0,0-1 1,-1 1-1,4-3 0,15-19-4838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9:39.43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19 8 352,'0'-8'18323,"0"447"-11842,0 591-4835,0-1029-1812,-6-16-8875,-7 1-198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9:43.9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1 320,'0'0'6563,"0"9"-1470,0 31-2716,10 137 2790,-6-129-4139,1 17 288,12 258 3448,-9-267-4222,-8-55-636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18.96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1 200 17464,'0'0'5939,"22"-115"-3010,-7 89-816,14 3-880,11 6-369,8 4-656,-5 7 0,-2 6-208,-12 12-64,-7 33-256,-7 24-1617,-15 22-2081,-15 16-5890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9:46.72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37 1 304,'-7'1'19849,"7"316"-14801,7-198-4493,-3 234 1198,-22-84-961,3-136-360,8 359-160,9-455-182,2 0-1,9 38 1,-7-42-55,2 50 168,7-137-7619,-8 34 4211,3-13-3729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9:47.64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596 0 800,'-4'4'18439,"-21"19"-17357,-47 69 1269,-67 77 106,-67 76-408,166-196-1849,21-28-19,2 1 1,0 0-1,-22 42 1,38-64-421,1 0 0,-1-1 1,1 1-1,0 0 0,-1-1 1,1 1-1,-1-1 1,1 1-1,0-1 0,-1 1 1,1 0-1,0-1 0,0 1 1,-1-1-1,1 1 0,0-1 1,0 0-1,0 1 1,0-1-1,0 1 0,-1-1 1,1 1-1,0-1 0,0 1 1,0-1-1,1 0 1,-1 1-1,0-1 0,0 1 1,0-2-1,-2-12-4369,-8-18-8705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9:56.34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2122 307 400,'14'-6'16971,"-21"0"-16232,-16-22-1377,22 27 560,1 0 0,-1 0 0,1 0 0,0 0 0,-1 0 0,1 0 0,0 0 0,0 0 0,0 0 0,0 0 0,0 0 0,0 0 0,0 0 0,0 0 0,0 0 0,0 0 0,1 0 0,-1 0 0,0 0 0,1 0 0,-1 0 0,0 0 0,1 1 0,0-1 0,-1 0 0,1 0 0,-1 0 0,1 0 0,0 1 0,-1-1 0,1 0 0,0 1 0,1-2 0,6-2-1635,6-11 4485,-30 15 1766,-52 0-3579,53 0 446,-59 2 324,34 0-1096,-1-2 1,1-2-1,0-1 0,-50-11 1,30 2 184,-98-6 0,142 17-672,-200-28 1049,37 6-797,-38-3-193,9 7-152,-44-9 9,185 23 4,50 5-56,0-1 0,0 0 0,-19-5 0,-3 3 40,36 3-50,-1 0-1,0 0 0,0 0 1,0 0-1,1 0 0,-1-1 1,0 0-1,1 0 0,-1 0 1,-3-2-1,6 2 14,1 1 6,-1 0-8,-9 0-5,-1-1 1,1 0-1,-1 0 0,0-1 1,-11-4-1,11 3 17,1 1-22,-1 0 0,0 0 0,0 1 0,-12 1 0,22 49-177,-12 557 525,15-377-217,-1-228-434,-1 0 1,1-1-1,-1 1 1,1 0-1,-1-1 1,1 1-1,0-1 1,-1 1-1,1-1 1,0 1 0,-1-1-1,1 0 1,0 1-1,0-1 1,-1 0-1,1 1 1,0-1-1,0 0 1,-1 0-1,1 0 1,0 0-1,0 1 1,0-1-1,0 0 1,-1-1 0,1 1-1,0 0 1,1 0-1,37-2-2266,-25 1 251,39 1-4193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9:58.69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3260 537 2961,'0'0'4554,"-7"-13"5062,-128 6-3373,-1 1-4451,99 4-1458,-52-9-1,17 1 9,14 5-88,6 0 85,-65-13-1,81 11 33,-47-2 0,12 2-62,23-1 77,-56-18-1,-21-4 181,7 7 23,47 8-369,-92-7 0,90 14-156,-92-23-1,97 17 3,-113-10 0,-62-1 114,-7 1 8,77 4-95,57 4-39,-101-23 183,80 11-95,39 16-1255,97 11 602,0 0 0,-1-1 0,1 1 0,0 0 0,0 0-1,0 0 1,0-1 0,0 1 0,0-1 0,0 1 0,0-1-1,1 1 1,-1-1 0,0 1 0,1-1 0,-1 1 0,1-1-1,0 0 1,0 1 0,-1-1 0,1 0 0,0 0 0,0 1 0,1-4-1,-1 4-16,-1-29-13366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9:49.54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20 26 720,'0'0'4867,"-18"-26"7810,18 77-10006,-1-2-1462,1-3 268,8 79-1,11 112 1325,-4-78-2281,-9-104-197,-3 1 0,-4 69 0,-1-31-206,2-94-55,-12 0-6772,-5-2 326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9:52.28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676 0 1313,'0'0'14668,"-48"1"-10675,-25 16-1794,50-10-1595,-1-2-1,-31 4 1,-69 6 595,-92 3 393,135-15-129,49 1-2920,57 8-15383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00.59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68 457 192,'0'0'2908,"-48"32"5283,28-30 369,49-16-2697,3-2-6064,64-38 787,44-30-372,-94 52-136,73-37-1,-100 58-43,0-1 0,24-21 0,12-7 107,-24 16-140,-26 18 6,2 0-1,-1 1 0,1 0 0,-1 1 1,2 0-1,14-7 0,-19 10 5,42-34 325,-25 19-2099,-4 7-7431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02.96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18 12 816,'-18'-10'27146,"78"10"-26282,-16-2-607,0 3 0,55 8 1,-14 4-23,91 19 2,-138-24-152,1-2 0,44 0 0,-12 0-20,86 9 404,98 16 324,-210-25-674,56 16-1,-38-9-64,-63-13-78,1 0 48,1 0-3,-1 0 24,16 7 57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44.99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145 0 1985,'0'0'10111,"11"26"-7875,-10-21-2125,0 1 1,-1-1-1,1 0 1,-1 1-1,0-1 1,-1 0-1,1 1 0,-3 8 1,2-12-95,1 0 0,-1-1 0,0 1 0,0-1 0,-1 1 0,1-1 1,0 1-1,0-1 0,-1 0 0,1 0 0,0 1 0,-1-1 0,1 0 0,-1 0 0,0-1 0,1 1 1,-1 0-1,0 0 0,0-1 0,1 1 0,-1-1 0,0 0 0,0 1 0,0-1 0,1 0 0,-5 0 1,2 0 3,0 1 0,0-1 1,0-1-1,0 1 1,0 0-1,0-1 1,0 0-1,0 0 0,0 0 1,0 0-1,0-1 1,0 0-1,0 0 1,1 0-1,-1 0 0,1 0 1,0-1-1,-1 1 1,1-1-1,0 0 1,0 0-1,1 0 0,-1 0 1,1-1-1,0 1 1,-4-7-1,-9-10 158,20 28 187,-1-1-1,0 1 0,0 1 1,-1-1-1,0 0 0,-1 1 1,0 0-1,0 0 0,0-1 1,-1 11-1,3 106-1346,-4-95-984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46.41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137 62 1601,'0'0'6963,"0"-7"-5848,0 2-992,0-25 1285,0 29-1280,0 0 0,0 0 0,0 0 0,0 1 1,0-1-1,-1 0 0,1 0 0,0 0 0,-1 1 0,1-1 1,-1 0-1,1 0 0,0 0 0,-1 1 0,0-1 0,1 0 1,-1 1-1,1-1 0,-1 1 0,0-1 0,1 1 0,-1-1 0,0 1 1,0-1-1,1 1 0,-1 0 0,0-1 0,0 1 0,0 0 1,0-1-1,1 1 0,-3 0 0,2 0-106,0 0 1,-1 0-1,1 1 0,0-1 1,-1 0-1,1 1 0,0-1 0,0 0 1,-1 1-1,1 0 0,0-1 1,0 1-1,0 0 0,0-1 1,0 1-1,0 0 0,0 0 0,0 0 1,0 0-1,0 0 0,-1 2 1,-11 34 366,11-17-163,0 0 0,2 24-1,0-34-90,9 78 441,0-30-384,-8-42-39,0 1 0,0 0 0,-2 0 0,0-1-1,-4 23 1,3-33-129,1 0-1,-1-1 0,0 1 0,-1-1 0,1 1 0,-1-1 1,0 0-1,0 0 0,0 0 0,-1-1 0,0 1 1,0-1-1,0 0 0,-1 0 0,1 0 0,-1 0 0,0-1 1,-8 5-1,9-6 0,4-2-38,-1 0 1,0 0 0,1 0-1,-1 0 1,1 0 0,-1 1-1,0-1 1,1 0 0,-1 0-1,1 1 1,-1-1 0,1 0-1,-1 1 1,1-1 0,-1 1-1,1-1 1,0 1-1,-1-1 1,1 1 0,-1-1-1,1 1 1,0-1 0,-1 1-1,1-1 1,0 1 0,0 0-1,0-1 1,-1 1 0,1-1-1,0 1 1,0 0 0,0-1-1,0 1 1,0 0-1,0-1 1,0 1 0,0-1-1,0 1 1,1 0 0,-1-1-1,0 1 1,1 1 0,-1 2 125,7 51 928,0 59 0,-8 32 921,-1 1-3528,-9-175-14458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19.31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350 42 15495,'0'0'5923,"36"141"-2530,-25-86-1760,-7 1-977,-4 4-512,-8-1-144,-28-7-1216,-8-7-1201,-11-18-3074</inkml:trace>
  <inkml:trace contextRef="#ctx0" brushRef="#br0" timeOffset="1">13 74 11717,'0'0'15117,"14"6"-13717,41 24-146,-54-30-1226,-1 1 0,1-1 0,-1 0 0,1 1 0,0-1 0,-1 1 0,1-1-1,-1 1 1,1-1 0,-1 1 0,0 0 0,1-1 0,-1 1 0,1-1 0,-1 1 0,0 0 0,0-1 0,1 1-1,-1 0 1,0 0 0,0-1 0,0 1 0,0 0 0,0-1 0,0 1 0,0 0 0,0 0 0,0-1 0,0 1-1,0 0 1,0-1 0,-1 1 0,1 0 0,0 0 0,0-1 0,-1 1 0,1-1 0,0 1 0,-1 0 0,1-1-1,-1 1 1,1-1 0,-1 1 0,1-1 0,-1 1 0,1-1 0,-1 1 0,0 0 0,-29 13 885,28-14-913,0 1 0,1-1 0,-1 0 0,1 1 1,-1-1-1,0 0 0,1 0 0,-1 0 0,1 0 0,-1-1 0,0 1 0,1 0 0,-1-1 0,1 1 0,-1-1 0,1 1 0,-1-1 1,1 0-1,-1 0 0,1 1 0,0-1 0,-1 0 0,1 0 0,0 0 0,0-1 0,0 1 0,0 0 0,0 0 0,0-1 0,0 1 0,0 0 1,0-2-1,-1-4-279,1 1 0,0 0 0,0-1 0,0 1 0,1-1 0,1-11 0,-1 0-860,0 13 34,1-1-1,-1 1 1,1-1 0,1 1-1,-1 0 1,3-7 0,-2-2-7736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46.77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10277,'0'0'7475,"7"108"-7059,1-76 17,-1-2-113,0-2-304,-3-2-16,0 1-128,3-3-1681,-7-3-1537,0-8-7331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47.64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549 0 5859,'0'0'4935,"-23"5"-4097,-18 6-271,31-8-502,1-1 0,-1 1 0,1 1 0,-12 5 0,18-7 19,0 0-1,0 0 1,0 0-1,0 1 0,1-1 1,-1 1-1,1-1 1,-1 1-1,1 0 0,0 0 1,0 0-1,1 0 1,-1 0-1,0 1 1,1-1-1,-1 4 0,0-2-25,1 0-1,-1-1 1,0 1-1,0 0 1,0-1-1,0 0 1,-1 0-1,0 0 1,0 0-1,0 0 1,-1 0-1,1-1 1,-1 1-1,1-1 1,-8 4-1,3-3 36,0 0 0,0-1 0,0 0 0,-1 0-1,1-1 1,-1-1 0,1 1 0,-10 0 0,13-1-21,0 1 0,0-1 1,0 1-1,0 1 0,1-1 1,-1 1-1,1 0 0,-1 0 0,1 0 1,-4 5-1,-28 16 3,23-19 127,1 1 0,0 0 1,0 0-1,1 1 0,0 1 0,0 0 1,0 0-1,1 1 0,1 1 1,-1 0-1,-7 11 0,7-13-1664,-3-6-5117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48.06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8132,'0'0'7411,"7"121"-6691,1-89-95,-1-2-161,-3 0-272,-1 0 48,5-2-240,-8 4-432,0 0-1281,0-4-4482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51.94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674 27 800,'0'0'8506,"0"-4"-6273,0-14-272,0 14-657,4 11-21,6 59-434,-9-62-840,-1-1-1,0 0 1,0 1-1,0-1 1,0 1-1,0-1 1,-1 0 0,0 1-1,1-1 1,-1 0-1,0 1 1,-1-1 0,1 0-1,-1 0 1,1 0-1,-1 0 1,-3 4-1,-12 4-22,-1 0 0,-1-1 0,-31 11-1,37-16 8,-1 0 0,1 1 0,0 0 0,0 2-1,1-1 1,0 1 0,0 1 0,1 0 0,0 1 0,-11 12-1,-9 19 4,22-27 20,0-1 0,0-1 0,-1 0 0,-1 0 0,0-1 0,0 0 0,-1-1-1,-1 0 1,0-1 0,-23 12 0,29-16 43,-1 1-1,1-1 0,0 1 1,0 0-1,1 1 1,0 0-1,0 0 1,1 0-1,-1 0 0,2 1 1,-1 0-1,1 0 1,-5 14-1,-26 39 85,24-46-124,-5 8 84,0-2 1,-2 0-1,-38 36 0,50-56-400,5-11-7215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52.28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13542,'0'0'1617,"59"96"80,-45-69-1041,-6-1-656,-8-1-752,0-3-2210,-4-1-7538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53.24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520 0 4626,'0'0'1001,"-9"8"-940,7-6-95,-19 16 407,0 1 1,2 0-1,0 2 0,2 0 1,0 1-1,-15 26 1,14-6 105,16-33-299,-1-1 0,0 0 0,-1 0 0,0 0 1,0 0-1,-1-1 0,0 1 0,0-1 0,-1 0 0,0-1 1,0 1-1,0-1 0,-12 8 0,11-9 16,0 0-1,1 1 1,0 0 0,0 0-1,0 0 1,1 1-1,0 0 1,0 0-1,1 0 1,0 1 0,0-1-1,-3 11 1,-9 15-63,10-24-32,-1 0-1,0-1 1,0 0-1,0-1 1,-1 0 0,-1 0-1,-16 11 1,-27 24 513,40-29-690,-7 8-330,5-11-3922,8-9 849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53.59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9828,'0'0'7076,"62"133"-7060,-47-78-16,3 0-272,-7 1-2546,-11 0-5009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54.51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6323,'0'0'5677,"8"12"-5173,28 41-277,-33-49-216,0-1 0,0 1 0,1-1 0,-1 0 0,1 0 0,0 0 0,0 0 0,0 0 0,0-1 0,0 0 0,0 0 0,1 0 1,-1-1-1,1 1 0,-1-1 0,1 0 0,0 0 0,8 0 0,3-1-490,0-1 0,0-1 0,0-1 0,18-4 0,36-5-108,-54 12 748,-4-1-136,1 1 0,0 0 0,-1 1 0,1 0 0,-1 1 0,1 0 0,-1 1 0,0 0 0,0 1 1,0 0-1,12 7 0,-12-6-7,-1-1 0,1 0 0,1-1 0,-1 0 1,0-1-1,1 0 0,-1-1 0,1-1 0,0 0 0,24-3 0,7 1-4571,-33 2-1514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54.8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7379,'0'0'8868,"0"96"-8179,4-53-417,0 4-224,-4 6-48,0 0-400,0-3-1761,0-3-4498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55.60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384 1 2769,'0'0'5755,"2"6"-5424,-2-3-367,2 1 117,-1 0-1,0-1 1,0 1-1,-1 0 1,1 0 0,-1-1-1,0 1 1,0 0-1,0 0 1,0 0 0,-1-1-1,1 1 1,-1 0-1,0 0 1,0-1-1,0 1 1,-1-1 0,1 1-1,-1-1 1,0 0-1,0 1 1,0-1 0,-1 0-1,1 0 1,-4 3-1,-33 23-96,21-17-42,0 2-1,0 0 0,-16 18 1,20-18 245,0-1 1,0-1 0,-2 0-1,1-1 1,-1-1 0,-1-1-1,-19 9 1,25-12 319,5-4-350,1 1-1,-1 0 0,1 1 0,0-1 0,0 1 0,0 0 0,0 1 0,1-1 1,-1 1-1,1 0 0,0 0 0,-6 11 0,7-8-573,0 0-1,1 0 1,-1 0 0,2 1 0,-1-1-1,1 1 1,0 0 0,1 14-1,0-9-2860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19.75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340 198 19833,'0'0'5571,"19"-11"-4133,-9 6-1271,5-4 42,0 1 1,1 0-1,0 2 0,0-1 0,1 2 0,0 0 0,25-3 0,-30 7-142,10-2 56,0 1-1,-1 2 1,1 0-1,24 3 1,-42-2-112,0-1 0,0 1 0,0 0-1,0 0 1,0 0 0,0 0 0,0 1 0,0 0 0,-1-1 0,1 1 0,0 1-1,-1-1 1,0 0 0,0 1 0,0 0 0,0 0 0,0 0 0,0 0 0,-1 0 0,1 0-1,-1 1 1,0-1 0,0 1 0,0 0 0,-1 0 0,1-1 0,-1 1 0,2 6 0,-2-1-3,0-1 1,-1 1 0,0-1 0,0 0 0,-1 1 0,0-1 0,-1 0-1,1 0 1,-1 1 0,-1-1 0,0-1 0,0 1 0,0 0 0,-1-1-1,0 1 1,-1-1 0,0 0 0,0-1 0,0 1 0,-1-1-1,-7 7 1,4-6 6,0 1 1,-1-1-1,1-1 0,-1 0 0,-1 0 0,1-1 0,-1 0 0,0-1 0,0 0 1,0-1-1,-1 0 0,1-1 0,-1 0 0,-19 0 0,26-2-11,0-1 0,1 1 0,-1-1 1,1 0-1,-1 0 0,1-1 0,0 1 0,-1-1 0,1 0 0,0 0 1,0 0-1,0-1 0,0 0 0,1 1 0,-1-1 0,1-1 0,-1 1 0,1 0 1,0-1-1,1 1 0,-1-1 0,-2-5 0,1 2-20,0-1 0,0 0 0,1 0 0,0 0-1,1 0 1,0 0 0,0 0 0,1-1 0,0 1 0,0-1 0,1-11-1,0 18 13,1-1 1,-1 0-1,1 0 0,0 0 0,0 0 0,0 1 0,0-1 0,0 0 0,1 1 0,-1-1 0,1 1 0,0 0 0,-1-1 0,1 1 0,0 0 0,0 0 1,1 0-1,-1 0 0,0 1 0,1-1 0,-1 1 0,1-1 0,-1 1 0,1 0 0,0 0 0,-1 0 0,1 0 0,0 0 0,0 1 0,0-1 0,5 1 1,-3-1 8,0 1 0,0 0 1,0 0-1,0 0 0,-1 1 1,1-1-1,0 1 0,0 0 1,0 1-1,-1-1 0,1 1 1,-1 0-1,1 0 1,-1 0-1,0 1 0,0 0 1,0 0-1,7 6 0,-5-1 24,1 1-1,-1 0 0,0 0 1,-1 1-1,0-1 0,-1 1 1,0 1-1,0-1 0,-1 0 1,3 16-1,-3 1 258,0 0-1,-2 0 1,-2 30-1,0-52-256,1 1 0,-1 0-1,0-1 1,-1 1 0,0-1-1,1 1 1,-2-1-1,1 0 1,-1 0 0,1 0-1,-1 0 1,-1 0 0,1 0-1,-1-1 1,1 0 0,-1 0-1,-1 0 1,1 0-1,-1-1 1,1 1 0,-1-1-1,0 0 1,0 0 0,0-1-1,0 0 1,-1 0 0,1 0-1,-11 2 1,6-2 2,-1 0 1,1 0 0,-1-1-1,1-1 1,-1 1 0,1-2-1,-1 0 1,1 0 0,-1 0-1,1-2 1,0 1-1,0-1 1,0-1 0,0 0-1,-12-6 1,6-1-32,0-1 0,0-1 0,1 0 0,1-1 0,0-1 0,1 0 0,1-1 0,0 0 0,-17-32 0,-3-15-415,-33-96-1,53 129 161,-23-65-3456,4 4-2857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55.95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7331,'0'0'1729,"29"124"128,-21-81-897,-1 0-960,-7 4-1168,0 4-4643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07.56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13990,'0'0'401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12.14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16 976,'0'0'14175,"32"-10"-19914,-24 5 2346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14.34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8 1649,'0'0'2980,"16"0"6161,16-1-6768,57-3 4,-44 2-1190,65 4 1,-96 1-1050,0 0 0,-1 1 1,16 6-1,1 0 189,156 29 396,-123-26-606,92 7-1,-35-6 17,-86-10-68,52-3-1,-57-1-40,0 0-1,51 9 1,-3-3 306,-5-1-2015,-82-9-2491,-4-9-2968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15.52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0 497 1425,'0'0'5010,"12"-15"-3615,94-82-358,48-47-1481,-122 115 287,1 0 0,42-26 0,-39 30 10,-1-2 0,35-35-1,-49 49-484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16.85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36 1393,'0'0'3559,"2"-4"-2924,-1 2-566,-1 1 0,1-1 0,0 1 0,0-1 0,0 1 0,0-1 0,0 1 0,0 0 0,0-1 1,0 1-1,0 0 0,1 0 0,-1 0 0,0 0 0,1 0 0,-1 0 0,1 0 0,-1 1 0,4-2 1,42-2 1413,51 3-1118,25 0 358,162 18 0,-255-11-683,0 1 0,38 14-1,-42-11 0,1-2 0,55 10-1,-12-8 36,88 27 0,-107-23-49,0-2 0,1-3 0,98 6 0,-43-17 473,-41 1-1654,-23 0-2748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17.61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611 87 816,'0'0'5528,"-12"-2"-5000,-18-3-119,0-1-1,-29-10 0,-58-15-224,58 17-141,30 9-231,-1 1 1,0 2-1,0 1 0,-45 4 1,1-1-2055,39-2 123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20.69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45 178 4002,'0'0'3655,"-2"-19"-1315,-5-66 450,5 11 5499,18 671-1226,1-4-5759,-17-574-1253,1-10-21,-1 0 0,-1 0 0,1 0 0,-1 1 0,-1-1 0,-2 11 0,4-20-28,0 1-1,0-1 0,-1 0 1,1 1-1,0-1 0,0 0 1,0 0-1,0 1 0,0-1 1,0 0-1,0 1 0,0-1 1,-1 0-1,1 0 0,0 1 1,0-1-1,0 0 0,0 0 1,-1 0-1,1 1 0,0-1 1,0 0-1,-1 0 0,1 0 1,0 0-1,0 1 0,-1-1 1,1 0-1,0 0 0,0 0 1,-1 0-1,1 0 0,0 0 1,-1 0-1,1 0 0,0 0 1,0 0-1,-1 0 0,1 0 1,-1 0-1,-8-11-149,-3-19-199,4 4 38,2 9 82,2 1 0,0 0 0,-3-29 1,9 57 339,1 0 0,1 0 0,0 0 0,0 0 0,1-1 0,1 1 0,0-1 0,0 0 0,1-1 0,15 18 0,-22-27-111,1 0 0,-1-1 1,1 1-1,-1 0 0,1 0 0,0 0 1,-1-1-1,1 1 0,0 0 1,0-1-1,-1 1 0,1 0 0,0-1 1,0 1-1,0-1 0,0 1 0,0-1 1,0 0-1,-1 1 0,1-1 1,0 0-1,0 0 0,0 0 0,0 0 1,0 1-1,0-1 0,0-1 0,0 1 1,0 0-1,0 0 0,0 0 1,0 0-1,0-1 0,0 1 0,0 0 1,0-1-1,0 1 0,1-1 0,2-3-128,-1 0-1,1 1 1,-1-1-1,0 0 0,0-1 1,3-6-1,4-4-540,27-39-6894,-34 42-1691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22.20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422 1 8084,'0'0'9508,"7"18"-7003,43 124-606,-44-121-1646,-1 0 0,-1 0-1,0 0 1,-2 1 0,0-1 0,-2 26 0,-1-46-236,1 0 0,0 0 0,0 0 1,-1 1-1,1-1 0,-1 0 0,1 0 1,-1 0-1,1 0 0,-1 0 1,0 0-1,0 0 0,1 0 0,-1-1 1,0 1-1,0 0 0,0 0 0,0 0 1,0-1-1,0 1 0,0-1 1,0 1-1,-1 0 0,-36 6 141,29-7-146,-1-1-1,1 0 0,-1 0 0,1 0 1,-16-6-1,17 3-32,0 0 0,0 0 0,1-1 0,-1 0-1,1-1 1,0 0 0,0 0 0,1 0 0,0-1 0,0 0 0,1 0 0,0 0 0,-6-11 0,5 8-32,1-1 1,0 0 0,1 0-1,0 0 1,1 0-1,0 0 1,1-1 0,0 0-1,0-18 1,2 29 50,0 1 0,-1 0 0,1 0-1,0 0 1,0-1 0,0 1 0,0 0 0,0 0 0,0-1 0,0 1 0,0 0 0,0-1 0,0 1-1,0 0 1,0 0 0,1 0 0,-1-1 0,0 1 0,0 0 0,0 0 0,0-1 0,0 1 0,0 0-1,1 0 1,-1 0 0,0-1 0,0 1 0,0 0 0,0 0 0,1 0 0,-1 0 0,0-1 0,0 1-1,0 0 1,1 0 0,-1 0 0,0 0 0,0 0 0,1 0 0,-1 0 0,0 0 0,0 0 0,1 0-1,-1 0 1,0 0 0,13 8-16,10 17 79,-16-12 4,0-1 0,-1 2 0,0-1-1,-1 1 1,0-1 0,-1 1-1,-1 1 1,0-1 0,-1 0-1,-1 1 1,0 23 0,-1-37-36,0 1 1,0 0-1,0-1 0,-1 1 1,1 0-1,0-1 1,-1 1-1,0-1 0,1 1 1,-1 0-1,0-1 1,0 0-1,0 1 0,0-1 1,0 1-1,0-1 1,0 0-1,0 0 0,0 0 1,-1 0-1,-1 2 1,-1-1 6,0 0 0,0 0 0,0 0 0,0 0 0,-1-1 0,1 0 1,-1 0-1,-4 1 0,-4-1 27,0 0 1,0-1-1,1-1 1,-1 0-1,-15-3 0,18 1-47,1 0-1,0-1 1,1 0-1,-1 0 1,1-1-1,0 0 1,0-1-1,0 0 1,1 0-1,0-1 1,0 0-1,-8-10 1,7 8 13,1 0 0,0-1 0,1 0 0,0 0-1,1 0 1,-1-1 0,2 1 0,0-1 0,-5-22 0,8 33-19,1-1-1,0 1 1,0 0 0,0 0-1,0-1 1,0 1-1,0 0 1,0 0-1,0 0 1,0-1 0,0 1-1,0 0 1,0 0-1,0-1 1,0 1-1,0 0 1,0 0 0,0 0-1,0-1 1,0 1-1,0 0 1,0 0-1,0-1 1,0 1 0,0 0-1,0 0 1,1 0-1,-1-1 1,0 1-1,0 0 1,0 0-1,0 0 1,1 0 0,-1 0-1,0-1 1,0 1-1,0 0 1,0 0-1,1 0 1,-1 0 0,0 0-1,0 0 1,1 0-1,-1 0 1,0 0-1,0-1 1,0 1 0,1 0-1,-1 0 1,0 0-1,0 0 1,1 1-1,14 7 295,-3 2-54,-1 0 0,0 1 0,-1 0 0,0 1 0,0 0-1,14 25 1,41 90 767,-63-124-1013,18 40 69,-1 1 0,-3 0 0,-1 1 0,-2 1 1,-2 0-1,-3 1 0,-1 0 0,1 74 1,6-140-10794,-1-1 6982,14-12-4065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22.52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256 1 17336,'0'0'3714,"-22"122"-801,11-69-1841,4 1-351,-8 1 207,-3-2-512,0-3 65,-4-3 207,4-3-656,-8-9-32,8-4 0,3-13-672,0-8-305,4-10-1056,-3-15-1408,3-30-1970,-4-16-2416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20.08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594 1 18841,'-8'25'2446,"-9"35"-811,2 1 0,3 0-1,-5 79 1,16-80-733,5 65 1,-1-100-775,1 1 1,1-1 0,1 0 0,1-1-1,13 31 1,38 54 541,-39-77-427,-2 0 1,16 43 0,-30-67-161,0 1 0,-1 0 0,0-1-1,-1 1 1,1 14 0,-2-21-69,0-1 0,0 1 0,0 0 0,0 0 0,0-1-1,0 1 1,0 0 0,-1 0 0,1-1 0,-1 1 0,1 0 0,-1 0 0,0-1-1,0 1 1,0-1 0,0 1 0,0-1 0,0 1 0,0-1 0,0 0 0,0 1-1,-1-1 1,1 0 0,0 0 0,-1 0 0,1 0 0,-1 0 0,0 0-1,1-1 1,-1 1 0,0 0 0,-2 0 0,-11 1-13,0 0 0,-1-1-1,1-1 1,0-1 0,-1 0 0,1 0 0,0-2-1,0 0 1,-17-6 0,9 1-1,0-1 1,0-2-1,1 0 0,0-1 1,-23-18-1,9 2 0,1-2-1,2-1 1,0-2 0,3-1-1,-47-67 1,60 77-682,2-2 0,-21-48 0,27 53-308,2-1 0,0 0 0,2-1 1,0 1-1,2-1 0,0 0 0,1-23 0,2-5-8462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22.86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13814,'0'0'8148,"84"96"-6371,-40-38-817,4 2 193,-1 2-657,-3-3 64,-4-1-63,-3-7-481,-8-2-16,-7-12-225,-4-6-1023,-3-15-1009,-4-14-3362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23.21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0 10837,'0'0'5229,"10"23"-2110,115 337 3508,-124-356-6574,26 89 1433,20 120 0,-45-129-1099,-2-90-3895,-1-17-499,-5-8-2623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23.79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158 0 7059,'0'0'14850,"-4"20"-13367,3-11-1386,-34 159 2581,26-132-2401,-1-1 1,-2 0-1,-20 41 0,32-74-347,-1 0 0,0-1 0,0 1 0,0 0 0,0-1 0,0 1 0,0-1-1,-1 1 1,1-1 0,0 0 0,-1 1 0,1-1 0,-3 1 0,4-2-51,-1 0 1,1 0 0,-1 0 0,1 0-1,-1 0 1,1 0 0,0 0-1,-1 0 1,1 0 0,-1 0-1,1 0 1,-1 0 0,1-1 0,0 1-1,-1 0 1,1 0 0,0 0-1,-1-1 1,1 1 0,0 0-1,-1-1 1,1 1 0,0 0 0,-1-1-1,1 1 1,0 0 0,0-1-1,-1 1 1,1 0 0,0-1 0,0 1-1,0-1 1,-1 0 0,-9-51-7610,9 48 7579,-5-46-6145,-2-5-1652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24.13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8708,'0'0'14551,"99"143"-13495,-67-94-95,-2 1-401,-5-3-192,-3 1-32,-3-5-336,-1-4 0,-11-5-208,4-8-816,-7-9-625,3-11-1168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24.48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15463,'0'0'752,"43"100"2194,-10-23 287,0 15-1584,4 8-384,-8 3-33,-3-3-319,-4-12-17,0-11-336,-8-13-400,1-13-96,-8-9-64,-7-18-496,0-11-704,0-37-10166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24.83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61 16872,'0'0'4098,"135"-22"-1105,-69 12-1584,0-1-513,-4 1 64,-11 7-655,-14 1-209,-8 0 64,-7 2-160,-7 0-448,-12 0-929,-36 21-14358</inkml:trace>
  <inkml:trace contextRef="#ctx0" brushRef="#br0" timeOffset="1">169 257 14070,'0'0'7988,"121"56"-6227,-70-43-1281,4-3 128,0-5-544,-4-5-64,-4 0-80,1-7-1456,-8-14-3170,-3-5-5219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25.38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634 0 13350,'0'0'2791,"8"18"-809,2 2-1414,-1 0-1,0 0 1,-2 1 0,0 0 0,-2 1-1,0-1 1,-2 1 0,0 0 0,0 24-1,-4-44-513,1 0 0,0-1 1,0 1-1,-1-1 0,1 1 0,-1-1 0,0 1 0,1-1 0,-1 1 1,0-1-1,0 0 0,0 1 0,0-1 0,0 0 0,0 0 0,0 0 0,0 0 1,0 1-1,-1-2 0,-2 3 0,0-1 33,0 0 0,0 0-1,0-1 1,-1 0 0,1 1 0,0-2 0,-8 2 0,-1-1-18,0-1 0,0 0 0,0-1 0,-21-4 0,22 2-99,0-1-1,-1-1 1,2 0-1,-1-1 1,1 0 0,0-1-1,0 0 1,0-1-1,1 0 1,0-1-1,-10-11 1,7 5-127,0 0 0,0 0 0,2-2 0,0 1 0,1-1 0,-13-30 0,14 12-207,9 35 364,0 0-1,1-1 1,-1 1 0,0 0-1,0 0 1,0-1-1,0 1 1,1 0 0,-1 0-1,0 0 1,0-1-1,1 1 1,-1 0 0,0 0-1,0 0 1,1 0-1,-1 0 1,0 0 0,0-1-1,1 1 1,-1 0-1,0 0 1,1 0 0,-1 0-1,0 0 1,0 0 0,1 0-1,-1 0 1,0 0-1,1 0 1,-1 0 0,0 1-1,0-1 1,1 0-1,-1 0 1,0 0 0,0 0-1,1 0 1,-1 0-1,0 1 1,0-1 0,1 0-1,-1 0 1,0 0-1,0 1 1,0-1 0,1 0-1,-1 0 1,0 0 0,0 1-1,6 4 44,-1 0-1,0 1 1,0-1 0,-1 1-1,1 0 1,-1 0-1,3 7 1,3 7 54,-2 0-1,-1 0 1,0 1-1,-1 0 1,-1 0 0,-2 1-1,0-1 1,0 44 0,-3-63-85,0 1 0,0 0 0,0 0 0,-1-1 0,1 1 1,-1 0-1,0 0 0,0-1 0,0 1 0,0-1 0,0 1 0,-1-1 1,1 1-1,-1-1 0,1 0 0,-1 0 0,0 0 0,0 0 1,0 0-1,-4 3 0,1-2 5,0 0-1,-1 0 1,1-1 0,-1 1-1,0-1 1,0-1 0,1 1-1,-1-1 1,-9 1 0,2-1-1,-1 0 1,0-1-1,0-1 1,1 0-1,-1-1 1,0 0-1,1-1 1,-16-5 0,14 0 10,0 0 0,1 0 0,0-2 0,0 0 0,1 0 0,0-1 0,1-1 0,0 0 0,1-1 0,1 0 0,0 0 0,0-1 0,-10-22 0,98 129 3159,-9 6-2454,-3 3 0,-6 3 1,94 221-1,-141-290-823,16 65 1,-25-82-959,-1 1 1,0 34-1,-3-54 919,0 0-1,0 1 1,0-1-1,0 0 0,1 1 1,-1-1-1,0 0 1,0 1-1,-1-1 0,1 1 1,0-1-1,0 0 1,0 1-1,0-1 0,0 0 1,0 1-1,0-1 1,0 0-1,-1 0 1,1 1-1,0-1 0,0 0 1,0 1-1,-1-1 1,1 0-1,0 0 0,0 1 1,-1-1-1,1 0 1,0 0-1,-1 0 0,1 1 1,0-1-1,-1 0 1,1 0-1,0 0 1,-1 0-1,1 0 0,0 0 1,-1 0-1,1 0 1,0 0-1,-1 0 0,1 0 1,0 0-1,-1 0 1,1 0-1,0 0 1,-1 0-1,1 0 0,0 0 1,-1 0-1,1 0 1,0-1-1,-1 1 0,1 0 1,-1-1-1,-19-3-9399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27.24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47 333 6275,'0'0'11792,"-7"-9"-10413,-22-30-461,27 36-866,1 1-1,-1-1 1,1 0-1,0 0 1,0 0-1,0 0 1,1 0-1,-1 0 1,1 0 0,-1 0-1,1 0 1,0 0-1,0 0 1,1 0-1,-1 0 1,0 0-1,1 0 1,0 0 0,1-3-1,1-1-48,0 0-1,1 1 0,-1-1 1,1 1-1,8-10 1,10-10-37,1 0 1,39-34-1,-54 53-12,0 1-1,0 0 0,0 0 0,0 1 1,1 0-1,0 0 0,0 1 0,0 0 1,1 1-1,-1 0 0,1 1 0,0 0 1,14-2-1,-23 4 46,1 1 1,-1-1-1,0 0 1,1 1-1,-1-1 1,0 1-1,0 0 1,0-1-1,1 1 1,-1 0-1,0 0 1,0-1-1,0 1 1,0 0-1,0 0 1,-1 0-1,1 0 1,0 1-1,0-1 1,0 0-1,-1 0 0,1 0 1,-1 1-1,1-1 1,-1 0-1,0 0 1,1 1-1,-1-1 1,0 0-1,0 1 1,0-1-1,0 2 1,1 54 252,-1-42-162,-1 5-30,-1 0 0,0-1 0,-2 1-1,0 0 1,-1-1 0,-12 29 0,-58 108 53,14-34-36,61-121-81,-1 0 0,0-1 0,1 1 0,-1 0 0,1 0 0,-1 0 0,1-1 0,-1 1 0,1 0 0,0 0 0,0 0 0,-1 0 0,1 0 0,0 0 0,0 0 0,0 0 0,0 0 0,0-1 0,0 1 0,0 0 0,0 0 0,0 0 1,0 0-1,1 0 0,-1 0 0,0 0 0,1 0 0,-1 0 0,1-1 0,-1 1 0,1 0 0,-1 0 0,1-1 0,-1 1 0,1 0 0,0-1 0,-1 1 0,3 1 0,1-1-25,0-1 1,0 1-1,0-1 0,0 0 0,0 0 1,0 0-1,8-2 0,-5 1 29,14-2-163,-1-2 0,1 0-1,23-10 1,20-6-299,-64 21 470,1 0-1,-1 0 1,0 0-1,1 0 1,-1 0-1,0 0 0,1 0 1,-1 0-1,0 0 1,0 0-1,1 0 1,-1 0-1,0 0 1,1 1-1,-1-1 1,0 0-1,1 0 1,-1 0-1,0 0 0,0 1 1,1-1-1,-1 0 1,0 0-1,0 0 1,1 1-1,-1-1 1,0 0-1,0 1 1,0-1-1,1 0 1,-1 0-1,0 1 1,0-1-1,0 0 0,0 1 1,0-1-1,0 0 1,0 1-1,0-1 1,0 0-1,0 1 1,0-1-1,0 0 1,0 1-1,0-1 1,0 0-1,0 1 1,0-1-1,0 0 0,0 1 1,0-1-1,0 0 1,-1 0-1,1 1 1,0-1-1,0 0 1,-1 1-1,-10 29 86,5-15-256,-31-3-1304,14-2 1965,0 1 0,0 1 0,1 1 0,1 1 0,0 1 0,-20 19 1,37-28-276,0 0 1,0 0-1,1 0 1,0 1 0,0 0-1,0 0 1,1 0-1,0 0 1,1 0 0,-1 0-1,1 0 1,0 9-1,0-4-39,1 1-1,0 0 1,1 0-1,0 0 1,1-1-1,4 15 1,1-9 6,1 0 0,1 0 0,1 0 0,0-2 0,15 19 0,10 17-1333,-8 2-4297,-25-46-589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27.57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0 16071,'0'0'9829,"62"88"-9829,-62-86-1425,-14-2-8691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45.16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8852,'0'0'14537,"2"21"-13003,37 209 2433,-18-123-3321,-4 2 0,3 129-1,-20-260-14392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20.50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104 44 15927,'0'0'9341,"-4"13"-8424,-15 39-71,19-51-799,0 0-1,-1 0 1,1 0 0,-1 0 0,1 0-1,-1-1 1,1 1 0,-1 0-1,0 0 1,1-1 0,-1 1-1,0-1 1,0 1 0,1 0 0,-1-1-1,0 1 1,0-1 0,0 0-1,0 1 1,0-1 0,1 0 0,-1 1-1,0-1 1,0 0 0,0 0-1,0 0 1,0 0 0,0 0-1,0 0 1,0 0 0,0 0 0,0 0-1,0 0 1,0-1 0,0 1-1,0 0 1,0-1 0,1 1-1,-1-1 1,0 1 0,0-1 0,0 1-1,1-1 1,-2 0 0,-25-25 516,25 25-553,0-1-1,1-1 1,-1 1-1,1 0 1,-1 0 0,1 0-1,0-1 1,0 1-1,0-1 1,0 1-1,1-1 1,-1 1-1,0-1 1,1 0-1,0 1 1,0-1 0,0 1-1,0-1 1,0 0-1,0 1 1,1-1-1,-1 0 1,1 1-1,1-4 1,-1 4-9,1 0 0,-1 0-1,1 0 1,-1 0 0,1 0 0,0 1 0,0-1 0,0 1-1,0-1 1,0 1 0,1-1 0,-1 1 0,0 0 0,1 0 0,-1 0-1,0 0 1,1 1 0,-1-1 0,1 1 0,-1-1 0,1 1-1,0 0 1,4 0 0,-2 1 35,0-1 1,1 1-1,-1 1 0,0-1 1,1 1-1,-1 0 0,0 0 1,0 0-1,0 0 0,-1 1 1,1 0-1,0 0 0,-1 1 1,0-1-1,0 1 0,0 0 1,0 0-1,-1 0 0,0 0 1,1 1-1,-1-1 0,-1 1 1,1 0-1,3 10 0,4 10 290,-1 1-1,-1 0 0,8 47 0,-9-19-139,-2 1 0,-5 94 0,-1-66-141,1-53-45,-2 0 0,-1 0 0,-1 0 0,-2-1 0,-1 0 0,-1 0 0,-2 0 0,0-1 0,-24 43 0,34-70-14,-1 0 0,1 0 0,0 1 0,-1-1 0,1 0-1,-1 0 1,0 0 0,1 0 0,-1 0 0,0 0 0,0 0 0,0 0 0,1-1 0,-1 1 0,0 0 0,0 0 0,0-1-1,0 1 1,-1 0 0,1-1 0,0 1 0,0-1 0,0 0 0,0 1 0,0-1 0,-1 0 0,1 0 0,0 1 0,0-1-1,-1 0 1,1 0 0,0 0 0,-2-1 0,0-1-200,1 0 0,0 0 0,0 0 1,0 0-1,0 0 0,0-1 0,1 1 0,-1-1 0,1 1 0,-1-1 0,1 1 1,0-1-1,0 0 0,0-3 0,-18-57-7016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53.46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6 3906,'0'0'15450,"0"0"-15345,0 0-1,0-1 1,0 1 0,0 0 0,0-1 0,0 1 0,0 0 0,1 0 0,-1 0 0,0-1 0,0 1 0,0 0 0,0 0 0,0-1 0,1 1 0,-1 0 0,0 0 0,0 0 0,0 0 0,1-1 0,-1 1 0,0 0 0,0 0 0,1 0 0,-1 0 0,0 0 0,0 0 0,1 0 0,-1 0 0,0 0 0,0 0 0,1-1 0,-1 1 0,0 0 0,0 0 0,1 1 0,-1-1 0,0 0 0,0 0 0,1 0 0,-1 0 0,0 0 0,4 5 144,0 1-1,0-1 1,-1 1 0,0-1 0,0 1 0,0 0 0,-1 0 0,0 1 0,2 8 0,10 69 1117,-11-58-995,10 104 1303,-6 206 0,-7-229-1279,-2-106-977,1 1 0,0-1 0,-1 1 0,1-1 1,-1 0-1,0 0 0,1 0 0,-1 0 0,0 0 1,0 0-1,1 0 0,-1 0 0,-2 0 1,-26 9-6209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33.10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0 605 784,'6'8'22952,"-3"-8"-20906,71-74-713,26-22-691,16-16-53,-78 72-545,47-38 0,-25 37-57,-43 31 25,-1-1 0,0-1 0,21-19 0,-25 19 50,0-2-69,1 1 0,0 1-1,1 0 1,1 0 0,23-13 0,-34 24 7,1-1 1,0 1-1,1 0 1,-1 0-1,0 0 1,0 1-1,0-1 1,1 1-1,-1 1 1,0-1-1,0 1 1,10 2 0,72 24 238,-50-15-176,4-2 27,0-2 0,1-2 0,74 2 0,39 5-28,-99-7-37,110-3-1,-7-1 1,-79-1-6,-79-1 138,-2 4-142,0 1-1,0-1 1,0 1-1,0-1 1,-1 0-1,0 1 0,0-1 1,0 0-1,0 0 1,-1 0-1,1-1 1,-1 1-1,-4 3 0,-48 49 35,38-40-3,-140 120 10,61-55-88,28-25 82,39-34-49,1 1 0,1 2 0,1 1 0,-23 30 1,37-41 14,-1-1 1,-1 0-1,-26 20 0,26-23-21,1 0 0,0 1 0,1 0 0,0 1 0,-10 14-1,21-25 11,-1-1 0,1 1 0,-1-1 0,0 0 0,0 0 0,0 0-1,0 0 1,0 0 0,0 0 0,0 0 0,0-1 0,0 1 0,0-1 0,0 1 0,-1-1-1,1 0 1,-3 0 0,-50-1 124,31-1-100,-29-1 14,0-2 1,0-3-1,1-2 0,-72-23 1,103 27-37,-35-11-4,-1 4 0,-1 1 1,0 3-1,-66-1 0,129 2-5342,21 2 1436,12-2-1502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34.90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1647 15 1217,'0'0'11226,"0"-15"-2209,7 394-3715,1 3-3200,-8 74-798,-2-453-1300,0-1-1,-1 0 1,1 0-1,0-1 1,-1 1-1,1 0 1,-1-1-1,1 1 1,-1-1-1,0 0 1,-4 2-1,1-1 17,-31 21-18,1 2-1,2 0 1,0 3 0,-36 38 0,20-20 40,-48 49-29,-74 62 48,169-154-57,0-1-1,0 0 0,0 0 0,-1 0 1,1-1-1,-1 1 0,1-1 1,-1 1-1,1-1 0,-1 0 1,0-1-1,0 1 0,-5 0 1,0-2 9,0 0 1,0 0-1,1-1 1,-13-3-1,-5-2-4,-613-138 103,576 129-115,19 5-13,0 1 1,-1 2 0,-73-3 0,117 11 44,1-28-7475,2 4 2137,11-5-2951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35.37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3762,'0'0'10159,"0"3"-8873,0 115 2209,18 134 0,-5-159-2848,-4 0 1,-3 1 0,-9 121-1,2-210-792,1 1 0,-1 0 0,0-1 0,0 1 0,0 0 0,-1-1 0,0 1 0,0-1 0,0 0 0,-6 8 0,30-44-20646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36.30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7043,'0'-1'16782,"22"7"-16385,336 165 3910,-142-61-3447,67 11-215,-135-60-564,189 105-1,-320-156-77,0-1 3,0 0 0,-1 2 0,0-1 0,0 2 0,-1 0 0,-1 1-1,0 1 1,22 27 0,-36-41-8,0 1 1,1-1-1,-1 0 0,0 0 0,0 1 0,1-1 1,-1 0-1,0 0 0,0 1 0,1-1 1,-1 0-1,0 1 0,0-1 0,0 0 0,1 1 1,-1-1-1,0 0 0,0 1 0,0-1 1,0 0-1,0 1 0,0-1 0,0 1 0,0-1 1,0 0-1,0 1 0,0-1 0,0 0 0,0 1 1,0-1-1,0 1 0,0-1 0,0 0 1,0 1-1,-1-1 0,1 0 0,0 1 0,0-1 1,0 0-1,-1 1 0,1-1 0,0 0 1,-1 1-1,-18-6-64,-24-19-227,28 14 164,-42-31-200,52 37 299,1 1-1,0-1 1,1 0-1,-1 0 1,1-1-1,-1 1 1,1-1 0,1 0-1,-1 1 1,-2-7-1,5 11 29,1 0 0,-1 0 0,0 1 0,0-1 0,1 0 0,-1 0 0,0 0 0,0 0 0,1 0 0,-1 0 0,0 0 0,1 1 0,-1-1 0,0 0 0,1 0 0,-1 0 0,0 0 0,1 0 0,-1 0 0,0 0 0,1-1 0,-1 1 0,0 0 0,0 0 0,1 0 0,-1 0 0,0 0 0,1 0 0,-1 0 0,0-1 0,0 1 0,1 0 0,-1 0 0,0 0-1,0-1 1,1 1 0,-1 0 0,0 0 0,0-1 0,0 1 0,0 0 0,1-1 0,-1 1 0,0 0 0,0 0 0,0-1 0,0 1 0,0 0 0,0-1 0,0 1 0,0 0 0,0-1 0,0 1 0,0 0 0,0-1 0,0 1 0,0 0 0,0-1 0,0 1 0,0 0 0,0 0 0,-1-1 0,3 2 28,0 0-1,-1 0 1,0 0 0,1 0 0,-1 0 0,1 1-1,-1-1 1,0 0 0,0 1 0,0-1 0,0 1 0,0 0-1,0-1 1,0 1 0,0 2 0,0 3 73,0 0 1,0 0-1,-1 0 1,0 0-1,-1 0 1,1 0-1,-1 0 1,-4 12 0,4-15-314,-1 0 1,0 0-1,0-1 1,0 1 0,0-1-1,-1 0 1,1 1-1,-1-1 1,0 0 0,0 0-1,0-1 1,-1 1-1,1-1 1,0 1 0,-1-1-1,-4 2 1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36.71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16968,'0'0'1571,"2"27"307,17 187 2674,-15 176 490,-5-384-5106,-3 44 467,4-48-483,-1 1 0,1-1 0,0 0 1,-1 0-1,0 1 0,1-1 0,-1 0 0,0 0 0,0 0 0,0 0 0,-1 0 0,1 0 0,0 0 1,-1 0-1,1-1 0,-1 1 0,-2 1 0,5-12-7185,7-10 1543,12-5-2808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37.05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227 1 17688,'0'0'2849,"-33"100"-191,18-48-1346,-3 3-463,0 1 159,-1-3-432,-3-6 65,4-6-1,4-9-576,-1-11-64,8-8-544,-1-11-817,-3-2-880,0-15-2161,4-24-2065,-4-10-2433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37.3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13670,'0'0'10677,"117"132"-9572,-80-83-321,-4-2-352,-4 2 64,-7-6-223,-4-1-177,-7-7-96,-4-6-192,-3-7-673,3-11-1024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37.72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4594,'0'0'14855,"47"126"-11670,-25-60-800,-4 5-1344,-3 1 95,0-1-399,-4 1-257,-8-3 0,-3-7-176,0-5-304,0-12 0,-11-9-464,4-14-464,0-11-689,3-11-400,4-24-8100</inkml:trace>
  <inkml:trace contextRef="#ctx0" brushRef="#br0" timeOffset="1">491 294 18024,'0'0'3570,"0"145"-769,0-90-1824,0-3-353,0-5-224,-4-9-336,0-6 128,-7-11-192,4-10-368,0-9-1073,-1-2-1200,-2-6-2753,-5-20-4531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38.08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8324,'0'0'12438,"77"109"-10069,-52-54-481,1-1-783,-4-3-225,3-6-351,-3-5-161,0-6-256,-7-8-112,-4-5-688,-4-4-833,-7-6-1953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20.85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33 0 23931,'0'0'5875,"-26"30"-11814,19 40-2993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57.11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1080 351 7075,'0'0'5611,"16"19"-3432,17 20-1003,-2 2 0,44 76-1,166 361 2939,-48 19-3049,-173-434-1024,-3 1 0,-3 1 1,9 102-1,-21-141-32,-2 1 1,0-1-1,-2 0 0,-1 0 1,0 0-1,-2-1 0,-2 1 1,0-1-1,-1-1 1,-1 1-1,-23 41 0,12-37 6,0 0 1,-2-1-1,-1-2 0,-1 0 0,-1-1 0,-1-2 0,-1-1 1,-1-1-1,-53 30 0,46-32-13,-1-1 0,-1-2 0,0-2 0,-1-1 0,-1-2 1,0-2-1,0-1 0,-52 3 0,66-10 2,1-1 0,0-2 0,0 0 0,0-1 0,0-1 0,1-2-1,-1 0 1,1-1 0,1-2 0,-1 0 0,2-1 0,-1-1 0,1-2 0,1 0 0,0-1 0,-26-24 0,1-4-26,1-2-1,2-3 1,2-1 0,2-2 0,2-1 0,3-2 0,-39-83 0,31 45-119,4-1 1,5-2-1,-41-190 1,57 196-32,4 0 0,4 0 1,5-130-1,6 168 162,2-1 1,3 1-1,1 0 1,3 1-1,1 0 1,3 1-1,34-70 1,-23 66 12,3 1 0,1 2 0,3 1 0,50-55 0,-63 81 4,0 0 0,2 1 1,0 2-1,1 0 0,1 1 1,0 1-1,2 2 0,0 1 0,54-21 1,-65 30 2,0 1 0,0 1-1,0 1 1,1 0 0,-1 1 0,1 0 0,0 2 0,-1 0 0,1 0 0,-1 2 0,23 6 0,-17-2-3,0 1 0,0 1 0,-1 2 0,0 0 1,-1 1-1,0 1 0,21 17 0,13 20 7,-1 2 0,-3 3 0,82 117 0,72 134-990,-173-251-371,-3 0 0,-2 1 1,34 114-1,-53-143-34,6 50 1,-10 7-3324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38.8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21 17704,'0'0'8500,"136"6"-8004,-104-6-144,1 0-224,-3-6-64,-5 1-128,-6-1-240,-1 1-1120,-11 1-753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39.17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46 13270,'0'0'13462,"131"22"-12998,-87-27-416,-3-14-48,3 2-976,-12 0-1569,-6 8-6996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58.02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1001 137 10869,'0'0'2700,"3"20"-1073,76 289 3203,20 99-2147,-90-345-2466,-2 0 0,-3 1-1,-5 84 1,-1-124-199,-1 1-1,-1-1 1,-1 0-1,-1 0 1,-1-1 0,-2 0-1,0 0 1,-1 0-1,-1-1 1,-1-1-1,-25 33 1,19-33 0,0-1 0,-2 0 0,0-1 0,-1-2 0,-1 0 0,-1-1 0,0-1-1,-1-2 1,-1 0 0,-48 18 0,56-25 8,0-1 0,-1-1-1,1 0 1,-1-1 0,0-1-1,1-1 1,-1 0-1,0-2 1,0 0 0,0-1-1,0 0 1,1-1 0,-1-2-1,1 1 1,0-2 0,0 0-1,-30-17 1,18 4-12,1-2 0,0-1 0,2-1-1,0-1 1,2-2 0,1 0 0,1-1 0,1-2 0,-29-50 0,23 28-45,2-1 0,2-1 1,2-1-1,3-1 0,-12-64 1,18 64-96,3-1 0,3 0 1,2 0-1,2-1 1,9-82-1,-4 111 106,2 0 0,1 0 0,1 1 0,1 0 0,1 0 0,2 1 0,1 0 0,0 1 0,2 0 0,1 1 0,1 1 0,33-37 0,-26 37 29,1 1 0,1 1 0,0 1 1,2 2-1,0 0 0,1 2 0,1 1 0,0 1 1,1 2-1,50-14 0,-62 21 8,0 1 0,1 0 0,-1 2 0,0 0 0,1 1 0,0 1 1,-1 1-1,1 0 0,-1 1 0,0 1 0,1 1 0,-2 1 0,1 0 0,0 2 0,-1-1 0,0 2 0,-1 1 0,1 0 0,24 18 1,-16-3 5,0 0 1,-1 2 0,-2 0-1,0 2 1,-2 0 0,-1 1-1,-2 1 1,0 1 0,-2 1-1,21 65 1,-21-46-372,-2 1 1,-2 1 0,-2 0-1,-3 0 1,-2 0-1,-4 80 1,-1-109-724,-2 0 0,-10 43 1,4-38-1542,-21 42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1:59.49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2269 0 4722,'0'0'10248,"-1"4"-6842,-10 21-2250,-13 4-135,-1-1 1,-1-1-1,-2-1 1,-43 32-1,-136 79 869,55-40-934,-178 154 634,43-14-765,155-131-306,-10 13-180,-170 130 11,96-81-20,51-37-194,115-97-94,30-21-14,1 0 0,-31 28 0,50-39-7,0-2-5,3-17-5955,9-2 3465,-2 6 384,16-32-4209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00.1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81 27 3874,'0'0'10258,"-13"-5"-8649,-41-12-97,41 12 3162,198 14-1167,-34-1-3092,-70-4 72,-13-1-1121,-23-2-4464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00.64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 1 5026,'-1'2'15670,"-2"22"-15100,18 172 2662,0 7-363,-5-260-11916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02.45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530 0 14519,'0'0'4503,"10"21"-3156,-10-20-1331,22 43 337,17 54 0,-34-83-258,0 1-1,0 0 1,-2 0 0,0 0 0,-1 1 0,-1-1 0,0 0 0,-1 1 0,-3 17-1,3-32-72,-1 0 1,0-1-1,0 1 0,0 0 0,0 0 0,0-1 0,0 1 0,-1-1 0,1 1 0,-1-1 0,1 1 0,-1-1 0,1 0 0,-1 0 0,0 0 0,1 0 0,-1 0 1,0 0-1,0 0 0,0-1 0,0 1 0,0-1 0,0 1 0,0-1 0,0 0 0,0 1 0,0-1 0,0 0 0,0 0 0,-3-1 0,-3 1 2,1-1 0,-1 0 0,0 0 0,1 0 0,-1-1 0,-13-6-1,3-2-21,1-2-1,1-1 0,0 0 0,1-1 0,0 0 0,1-1 0,1-1 0,0 0 0,1-1 0,1 0 0,0-1 0,-11-29 0,15 31 15,24 64 431,-7-22-335,-1 1 0,-1-1 1,-2 1-1,0 1 0,3 48 0,-10-74-94,1 0-1,0 0 0,-1-1 0,0 1 0,1 0 1,-1 0-1,0-1 0,0 1 0,0-1 0,0 1 1,0 0-1,0-1 0,0 0 0,0 1 0,-1-1 1,1 0-1,0 0 0,-1 0 0,1 1 0,-1-2 1,0 1-1,1 0 0,-1 0 0,0 0 0,1-1 1,-1 1-1,0-1 0,0 1 0,1-1 0,-1 0 0,0 0 1,-3 0-1,-4 1 33,1 0 0,0-1 0,-1-1 0,1 1 0,-1-1 0,-9-3 0,7 0-17,-1 0-1,1-1 1,0-1-1,1 1 1,-1-2-1,1 0 1,0 0-1,1-1 1,-10-9 0,-6-8 41,-39-52 1,49 58 5,-22-33 261,175 291 2677,-125-213-2900,74 160 409,-78-163-483,-2 1 0,0 0 1,-2 0-1,-1 0 0,0 1 1,-1 31-1,-3-5-109,0-41-3212,0-1-3428,0-26-1870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02.79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8 16840,'0'0'2177,"125"-8"1520,-70 8-2016,0 0-848,-8 0 79,-3 0-768,-15 0 96,-3 2-240,-8 2-64,-3-2-448,-8-2-1265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03.12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9412,'0'0'10277,"58"130"-8100,-28-73-1505,-5 1 65,-6-3-17,-5-3-224,-3-1 241,-7-2-417,-4-6-272,0-3-48,0-8-400,0-13-801,0-10-1168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21.19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0 12998,'0'0'17160,"110"60"-15479,-33-9-753,-4 8-928,-18 6 0,-22 7 0,-22 5 0,-11 11 0,-37 10 0,-18 8 0,-22 1-2561,-11 0-5027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03.4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11381,'0'0'5101,"4"19"-3193,47 212 3438,21 106-1881,-58-251-2803,6 170 0,-20-233 245,0-6-3704,0-35-6742,0-15 2304</inkml:trace>
  <inkml:trace contextRef="#ctx0" brushRef="#br0" timeOffset="0.5">494 683 17800,'0'0'2273,"106"2"560,-51-2-1264,-4 0-1057,4-4-15,-7-3-321,-12 3-144,-7 0 80,-7 1-112,-7 3-656,-4 0-721,-7 0-1152,-4 11-2546,-4 15-4769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03.82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27 6563,'0'0'16728,"128"-2"-16168,-76-8-176,3 3-352,-8 1-32,1 4-64,-1 2-1729,-7 0-2929,-3 0-5234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04.27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383 52 10805,'0'0'10861,"-21"-9"-9327,-64-28-85,83 36-1373,-1 0 0,0 0 0,1 1 0,-1-1 0,0 1 0,1-1 0,-1 1 0,0 0 0,0 0 0,1 0 0,-1 0 0,0 1 0,1-1 0,-1 1 0,0 0 0,1-1 0,-1 1 0,1 1 0,-1-1 0,1 0 0,-1 0 0,1 1 0,0-1 0,0 1 0,0 0 0,0 0 0,0 0 0,0 0 0,0 0 0,-2 4 0,0 1 81,0 1-1,0-1 1,1 1 0,0 0-1,0 0 1,1 0 0,-2 9-1,2-2-46,0 0 0,1 0 0,0 0 0,1 1-1,1-1 1,0 0 0,1 0 0,1 0 0,1-1 0,0 1 0,0-1-1,8 16 1,-7-20-112,0 0-1,0-1 1,1 0-1,0 0 0,1 0 1,0-1-1,0 0 1,1 0-1,0 0 1,0-1-1,1-1 1,0 1-1,0-1 0,0-1 1,1 0-1,0 0 1,17 5-1,10-5-688,-36-5 232,-3-13-234,-1 7 688,-1 0-1,1 1 1,-1-1 0,-1 1 0,1 0 0,-1 0 0,0 0-1,0 1 1,0-1 0,0 1 0,-1 0 0,-11-5-1,-75-34-57,77 36 134,0 1 0,0 1 1,0 1-1,-1 0 0,0 0 0,0 2 1,0 0-1,0 1 0,-30 2 0,44-1-23,0 1-1,0 0 0,0 0 0,0 0 0,0 0 0,0 1 1,0-1-1,0 0 0,1 1 0,-1-1 0,0 1 0,1 0 1,-1-1-1,1 1 0,0 0 0,0 0 0,-1 0 0,1 0 1,0 0-1,1 0 0,-1 0 0,0 1 0,1-1 1,-1 0-1,1 0 0,0 1 0,-1-1 0,1 4 0,-1 9 149,1 1 0,2 28 0,-2-43-185,2 9-1,-1 0 1,2 1 0,-1-1-1,1 0 1,1-1 0,0 1 0,0-1-1,1 1 1,7 10 0,7 6 703,36 39 1,-35-43-1142,-1 0 0,21 34-1,-34-47-375,-1-1-1,-1 1 0,0 1 1,0-1-1,-1 1 1,0-1-1,-1 1 0,0 0 1,0 0-1,0 19 0,-2 3-6436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17.74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0 6819,'0'0'6755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21.60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62 1 2065,'0'3'14813,"0"6"-10213,0 45-2542,-11 109 170,10-133-1688,-3 0 0,0 0 1,-10 34-1,0-3 41,8-16-133,2 1-1,3 79 1,2-63-259,-5 476 1390,4-538-1555,28 6-280,-24-4 258,-1-1 0,1 0 1,0 0-1,0 0 1,-1-1-1,1 1 0,7-1 1,-10 0 21,0 0-27,2 0-8,0 1 18,0 0-1,1-1 0,-1 1 0,0 0 1,0 1-1,0-1 0,0 1 0,0-1 1,3 3-1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24.22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293 0 17112,'0'0'1478,"11"23"-136,-4-8-1126,72 172 794,-71-164-816,0 1 1,-2-1 0,-1 1-1,-1 0 1,-1 1-1,-1-1 1,-1 31-1,-2-52-149,1 1-1,-1-1 0,0 1 0,1-1 1,-2 0-1,1 0 0,0 1 0,-1-1 0,1 0 1,-1 0-1,0 0 0,0-1 0,0 1 1,-1 0-1,1-1 0,-6 5 0,3-3 10,-1 0 0,1-1 0,-1 0 0,0 0-1,0 0 1,0-1 0,-1 0 0,-9 2 0,3-1 12,0-2 0,0 1 0,0-2 0,0 0 0,0 0 0,0-1 0,0-1 0,-25-6 0,27 4-21,0-1 0,0 0 1,1 0-1,0-1 0,0-1 0,1 0 1,-1 0-1,1-1 0,-13-15 1,8 7 287,1 0 1,1-2-1,0 1 1,-14-31 0,25 47 164,5 6-404,0 0-1,0 0 1,-1 0-1,1 1 1,-1-1-1,2 8 1,10 16 25,27 44-148,-3 2 1,-3 2-1,-4 1 0,-3 1 1,-4 2-1,-3 1 0,15 112 1,-36-191-189,-1 0 1,1-1 0,0 1-1,-1 0 1,1-1 0,0 1 0,1 0-1,-1-1 1,0 1 0,3 2-1,-3-4 41,0-1 1,-1 1-1,1 0 0,0-1 0,-1 1 0,1-1 1,0 1-1,0-1 0,0 0 0,0 1 0,0-1 1,-1 0-1,1 1 0,0-1 0,0 0 0,0 0 1,0 0-1,0 0 0,0 0 0,0 0 0,0 0 1,0 0-1,0 0 0,-1-1 0,1 1 0,0 0 1,0 0-1,0-1 0,0 1 0,0-1 0,-1 1 1,1-1-1,0 1 0,0-1 0,-1 1 0,2-2 1,26-29-5988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24.584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158 1 6547,'0'0'13126,"7"159"-10837,-3-81 256,-4 4-1360,0-1-481,0-7 80,0-10-223,0-6-289,0-9 48,-15-10-320,-3-14-368,-4-21-817,0-6-1152,-7-42-2705,0-21-2482,-4-22-2560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24.92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0 452 15399,'0'0'4770,"62"98"-1344,-14-23-1761,10 8-513,8 0-624,-4-4-143,1-6-225,-12-9-96,-7-11-128,-15-14-737,-7-12-800,-11-18-1216</inkml:trace>
  <inkml:trace contextRef="#ctx0" brushRef="#br0" timeOffset="1">585 1 20281,'0'0'785,"44"152"2048,-7-46-16,3 8-1200,4 5-801,0-3-127,-4-5-417,-7-13-224,-7-19 48,-8-18-96,-7-16-672,-11-13-593,0-14-1312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25.25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114 1 15703,'0'0'8084,"14"160"-6019,-14-83-1041,0-2-527,0 1-1,0-7-496,-3-9 64,-12-13-128,-7-11-48,4-17-1137,0-15-1024,-8-4-2033,0-25-4882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25.59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0 674 14247,'0'0'11605,"128"115"-10148,-66-53-497,1 2-704,-1-4-32,-4-3-224,-6-8-80,-9-4-448,-10-7-1345,-14-12-1088,-16-15-3042</inkml:trace>
  <inkml:trace contextRef="#ctx0" brushRef="#br0" timeOffset="1">392 1 20665,'0'0'1153,"62"115"256,-15-29 2208,8 14-2112,4 5-737,-1 6-47,-3 2-673,-7-2 64,-4-4-112,-11-13-304,-4-18-769,-15-22-1184,-6-20-2417,-8-17-7940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22.12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17576,'0'0'9572,"44"113"-7523,-15-59-1120,0 3-241,-7-5-448,0 1-64,-15-4-96,1 0-80,-8-4-720,-8-4-1809,-21-7-2113,-7-13-7764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25.94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12 13206,'0'0'10965,"110"7"-9124,-66-5-1169,3-2 33,1 0-641,-1 0 32,-6-4-96,-9-7-417,-10 5-1023,-11 6-1650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26.284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21 18424,'0'0'8260,"147"12"-7652,-89-12-255,1 0-353,3-6 0,0-9-1297,-3 6-2465,-12 7-8163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27.56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372 1 15959,'0'0'3973,"13"16"-2087,16 21-1245,-1 2 1,23 42-1,-41-64-422,-1 0 0,-1 1 0,0 0 0,-1 0 0,-1 1 0,-1 0 0,-1 0 0,0 0 0,0 23 0,-4-39-192,0 0 1,-1 0-1,0 0 0,1 1 1,-1-1-1,0 0 0,-1-1 1,1 1-1,0 0 0,-1 0 1,0 0-1,1-1 0,-1 1 1,0-1-1,0 1 0,-1-1 1,1 0-1,0 0 0,-1 0 1,0 0-1,1 0 0,-1-1 1,0 1-1,0-1 0,0 0 1,0 0-1,0 0 1,0 0-1,0 0 0,0-1 1,-4 1-1,-13 3 34,-1-2 0,1 0 0,-34-2-1,42 0-44,-12-2 182,0-1 1,1-1-1,-1-1 1,1-1-1,0-1 1,0-1-1,1-1 1,0-1-1,1 0 1,0-2-1,0-1 1,2 0-1,-1-2 1,-33-32-1,54 46-169,0 1 0,-1 0 0,1-1-1,0 1 1,-1 0 0,1 0 0,0 0 0,0-1 0,-1 1 0,1 0-1,0 0 1,0 0 0,-1 0 0,1 0 0,0 0 0,-1 1 0,1-1-1,0 0 1,0 0 0,-1 0 0,1 1 0,0-1 0,-1 0 0,1 1-1,0-1 1,0 1 0,22 10 99,0 0-1,-1 2 1,0 1-1,-1 0 1,30 28-1,93 99 237,-90-83-356,79 111 1,-114-140-845,-1 0-1,-1 1 1,-2 1 0,-1 0-1,-1 1 1,13 52-1,-11 17-5971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29.704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332 1 16151,'0'0'4426,"9"21"-3513,-4-10-840,5 9 11,0 0-1,-2 1 1,-1 0 0,0 1 0,-2 0 0,0 0 0,2 30 0,-8-49-44,1-1-1,0 0 1,-1 0-1,0 1 1,0-1-1,1 0 0,-1 0 1,0 0-1,-1 0 1,1 1-1,0-2 1,-1 1-1,1 0 1,-1 0-1,1 0 1,-1-1-1,0 1 1,0-1-1,0 1 1,0-1-1,0 0 1,0 0-1,0 0 0,0 0 1,0 0-1,-1 0 1,1-1-1,0 1 1,-1-1-1,1 1 1,-3-1-1,-13 3 42,0-2 1,1 0-1,-21-1 0,21 0 52,1-1-61,1 0 0,-1-1 0,1 0 0,0-2 0,0 1 0,0-2 0,-17-7 0,25 9 26,-1-1 0,1 1 0,0-1 1,0-1-1,0 1 0,1-1 0,0 0 1,-1-1-1,2 1 0,-1-1 0,1 0 1,0-1-1,0 0 0,1 1 0,-5-11 1,8 17-80,1-1 1,0 1 0,-1 0 0,1-1 0,0 1 0,-1-1 0,1 1-1,0 0 1,0-1 0,0 1 0,0-1 0,-1 1 0,1-1 0,0 1-1,0-1 1,0 1 0,0-1 0,0 1 0,0-1 0,0 1 0,0-1-1,0 1 1,0-1 0,1 1 0,-1-1 0,0 1 0,0 0 0,0-1 0,1 1-1,-1-1 1,0 1 0,0-1 0,1 1 0,-1 0 0,0-1 0,1 1-1,-1 0 1,1-1 0,21 7 217,-7 2-134,-1 1 0,0 1 0,-1 1 0,0 0 0,0 0 0,15 20 0,62 86 336,-61-69-788,-2 2-1,-2 1 1,-2 0-1,-3 2 1,23 91-1,-43-142 248,0 0-237,1 1 0,-1-1 0,1 1 1,0-1-1,0 1 0,-1-1 0,1 0 1,1 1-1,-1-1 0,0 0 0,1 0 1,-1 0-1,1 0 0,-1 0 0,1 0 1,0 0-1,4 2 0,5-2-6560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30.06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128 1 16856,'0'0'3297,"37"148"-463,-19-78-1186,-3 2-1039,-4-3-49,0 1 128,-11-4-528,0-6 192,0-7-352,-4-18 0,-11-18-512,-10-17-913,-5-15-1568,1-36-2113,-4-18-1745,4-10-2145</inkml:trace>
  <inkml:trace contextRef="#ctx0" brushRef="#br0" timeOffset="1">0 161 9636,'0'0'12854,"117"101"-11285,-58-39-480,-4 6-641,-1 0-256,-2 1-32,-5-5-160,-3-11-64,-7-11-817,-15-16-783,-8-19-1074,-6-7-3408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30.42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9812,'0'0'10485,"62"103"-10181,-18-24 3010,4 6-1137,-1 7-1361,-3-4 81,-3-3-97,-8-4-432,-4-6 289,-7-7-545,-8-10-112,-6-16-16,-1-14-1201,-3-19-1072,-4-33-10789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30.75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147 0 20073,'0'0'384,"15"106"2098,-4-39 79,4 5-1409,-8-2-415,0-5-97,-3-4-64,0-7-448,-4-12 48,0-16-176,0-15-768,-15-11-1057,-11-11-2225,-7-29-3969</inkml:trace>
  <inkml:trace contextRef="#ctx0" brushRef="#br0" timeOffset="1">1 62 14599,'0'0'6307,"102"111"-2914,-54-48-1984,11 1-545,-1 1-688,1-1-144,-8 2 0,-4-2-32,-14-11-656,-11-17-1041,-7-23-1296,-15-47-17609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31.09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0 21338,'0'0'784,"59"119"16,-12-42 2018,5 9-1570,6 3-383,-3 1 95,-4-5-752,-10-6 32,-12-12-240,-11-12-224,-3-12-1056,-8-16-1506</inkml:trace>
  <inkml:trace contextRef="#ctx0" brushRef="#br0" timeOffset="1">626 211 17064,'0'0'4802,"154"15"-1520,-85-13-1906,1-2-527,-12 0-721,-10 0-128,-12-10-465,-14 1-831,-14 1-1377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31.46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64 19129,'0'0'5794,"160"66"-5425,-101-66-369,0 0 0,-5-21-1313,-2-11-1024,-12-3-2481,-11-7-10901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31.81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376 1 16616,'0'0'5946,"10"22"-4670,32 77-815,-38-90-407,-1 0 0,-1 1 0,1-1 0,-2 0 0,1 1 0,-1-1 0,0 1-1,-1-1 1,0 1 0,-1 0 0,-2 13 0,2-21-39,1 1 15,-1 0 0,0-1 0,-1 1 0,1 0 0,0-1 0,-1 0 0,1 1 0,-1-1 0,0 0 1,1 1-1,-1-1 0,0 0 0,-1-1 0,1 1 0,0 0 0,0-1 0,-1 1 0,1-1 0,-1 1 0,0-1 0,1 0 0,-1 0 1,0-1-1,1 1 0,-1 0 0,0-1 0,-4 1 0,-13 1-38,1 0 0,-38-2 0,36-1 49,5 1-38,-1-1 1,0-1-1,1-1 1,-1 0-1,1-1 1,-25-10-1,31 10 198,-1-1-1,1 0 1,-1-1-1,1 0 1,1-1 0,0 0-1,-1 0 1,2-1-1,-1 0 1,-8-11-1,9 0 1303,9 19-1475,0 0 0,0-1 0,0 1 1,-1 0-1,1 0 0,0 0 0,0 0 1,0 0-1,0 0 0,0 0 0,-1 0 1,1 0-1,0 0 0,0 1 0,0-1 1,0 0-1,-1 0 0,1 1 0,0-1 1,0 1-1,-1-1 0,1 1 0,0-1 0,-1 1 1,1-1-1,1 2 0,24 15 152,0 2 0,-1 1 1,-1 0-1,42 48 0,78 110-315,-38-24-2592,-91-127-908,23 56 0,-13-5-10214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22.47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56 1 20489,'0'0'3154,"29"147"-1377,-22-93-1057,-3 1-352,-4-3-208,0-1-128,-7-9-32,-19-8-1088,-3-18-2290,-4-14-6498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32.29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23 214 14391,'0'0'7291,"-5"-18"-5954,-13-56-833,18 70-489,0 0 0,0 0 1,0 0-1,1 0 0,0 0 0,-1 0 1,1 0-1,1 0 0,-1 0 1,0 1-1,1-1 0,0 0 0,0 1 1,0-1-1,0 1 0,1 0 1,-1 0-1,1 0 0,0 0 0,0 0 1,5-3-1,-2 1 16,0 0-1,0 1 1,1 0 0,-1 1-1,1-1 1,0 1 0,0 0-1,0 1 1,9-2 0,-11 3 18,0 0 1,-1 1 0,1-1-1,0 1 1,0 1 0,0-1-1,0 1 1,0 0 0,0 0-1,0 0 1,-1 0 0,1 1-1,0 0 1,-1 0 0,0 0-1,1 1 1,-1-1 0,0 1-1,0 0 1,0 1 0,-1-1-1,1 0 1,-1 1 0,0 0-1,0 0 1,0 0 0,0 0-1,-1 0 1,1 1 0,2 8-1,5 12 365,-2 0 0,-1 0 0,-1 1 0,4 41 0,-8-55-278,13 105 345,34 191 1300,-39-264-1576,2-1 0,2 0 0,2-1 0,37 73 0,-46-103-346,0-1 1,1 0-1,1 0 0,0 0 0,18 16 0,-25-25 110,0 0 0,-1-1 0,1 1-1,0 0 1,0-1 0,0 0 0,1 1 0,-1-1-1,0 0 1,0 0 0,1 0 0,-1 0 0,1 0-1,-1-1 1,1 1 0,-1-1 0,1 0-1,-1 1 1,1-1 0,-1 0 0,1-1 0,-1 1-1,1 0 1,-1-1 0,1 1 0,-1-1 0,1 0-1,-1 0 1,0 0 0,1 0 0,-1 0 0,0-1-1,0 1 1,0 0 0,0-1 0,0 0-1,0 1 1,2-5 0,3-1-237,-1-1 1,-1 0-1,1 0 0,-1 0 1,-1-1-1,0 0 0,0 0 1,-1 0-1,0 0 0,0-1 1,2-14-1,-5 22 343,0 8 298,-22 249 3335,22-192-3274,2 1 0,3-1-1,25 119 1,-17-125-440,-2 0 0,-2 0 0,1 80 0,-10-125-161,-1 0 0,0-1 1,0 1-1,-2-1 0,1 0 1,-6 13-1,6-18-276,0-1 0,-1 1 0,0-1 0,0 0 0,-7 9 1,7-11-218,1-1 0,-1 1 1,0-1-1,0 0 0,0 1 1,0-1-1,0-1 1,0 1-1,0 0 0,-6 1 1,-16 0-10992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32.93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159 0 15335,'0'0'9124,"-18"10"-7790,12-7-1239,0 0-13,0 0 1,0 1-1,0-1 1,0 1-1,1 0 0,0 0 1,-1 1-1,1 0 1,1 0-1,-1 0 0,1 0 1,0 1-1,0-1 1,0 1-1,1 0 0,0 0 1,0 1-1,1-1 1,0 1-1,0-1 0,-2 14 1,-1 21 303,2 1 0,2-1 0,2 0 0,8 56 1,-5-76-258,0-1 0,2 0 1,0 0-1,1 0 0,1-1 1,1 0-1,0-1 0,2 0 1,0 0-1,21 25 0,-19-28-204,1 0 0,1-1 0,19 15 0,-28-25 40,0 0 1,0 0-1,0 0 0,0-1 0,1 0 0,-1 0 1,1 0-1,0-1 0,0 0 0,0-1 0,0 1 1,9-1-1,-15-1 23,1 0 1,-1 0-1,0-1 1,0 1-1,0-1 1,0 1-1,0-1 1,0 1-1,0-1 1,0 0-1,0 1 1,-1-1-1,1 0 1,0 0-1,0 0 1,0 0-1,-1 0 1,1 1-1,-1-1 1,1 0-1,-1 0 1,1-1-1,-1 1 1,1 0-1,-1 0 1,0 0-1,0 0 1,1 0-1,-1 0 1,0 0 0,0-1-1,0 1 1,-1-2-1,2-2-18,-1 0 0,-1 0 0,1 0 1,-1 0-1,0 0 0,0 0 0,-2-6 0,-1 5 78,0-1 0,0 0-1,-1 1 1,0 0 0,0 0-1,-1 0 1,0 0 0,0 1-1,0 0 1,0 1 0,-1-1-1,0 1 1,0 0 0,0 1-1,0 0 1,-1 0 0,1 0-1,-14-2 1,15 3 5,0 1 0,-1-1 1,1 1-1,0 1 0,0-1 0,-1 1 0,1 0 1,0 1-1,-1-1 0,1 1 0,0 0 0,0 1 1,0 0-1,0 0 0,0 0 0,0 0 0,0 1 1,1 0-1,-1 0 0,1 1 0,0 0 0,0 0 1,0 0-1,-5 6 0,3 1 0,0 0 1,1 1-1,0 0 1,1 0-1,1 0 1,0 1-1,0-1 1,1 1-1,1 0 1,0 0-1,0 25 1,1-22-33,2 0 1,0 0 0,0-1 0,2 1-1,0-1 1,1 1 0,0-1 0,1 0-1,12 24 1,2-9-319,1-2 0,1 0 0,2-1 0,34 32 1,2 1-1923,-7 2-4819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33.51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975 83 20729,'12'27'390,"155"399"2369,-142-339-2457,-3 0 1,-4 1 0,-4 1 0,-3 0 0,-3 137-1,-8-202-248,-2 0-1,0-1 1,-1 1-1,-2-1 0,0 0 1,-1 0-1,-2-1 0,0 0 1,-1 0-1,-2 0 0,0-1 1,-1-1-1,-1 0 0,-23 27 1,13-21-24,-2-1 1,0-1-1,-2-2 0,0 0 1,-1-2-1,-2-1 1,0-1-1,0-1 1,-2-2-1,0-2 0,0 0 1,-2-2-1,1-2 1,-1-1-1,0-2 0,-1-1 1,0-1-1,1-2 1,-59-5-1,76 1 8,1-1 0,-1 0 0,1-1 1,0-1-1,0-1 0,1 0 0,-1-1 0,1-1 0,1 0 0,-26-20 0,23 14 39,1 0 0,1-2 0,1 0 0,0-1 0,1 0 0,0-1 0,-15-31 0,8 5 37,1-2 0,3-1 0,1 0 0,3 0 0,2-2 0,-7-85 0,10 49-243,3 0 1,5-1 0,3 1-1,26-145 1,-20 183 14,3 0 0,1 1-1,41-86 1,-39 102 80,1 1 0,1 0 0,2 1 0,1 1 0,1 1 0,33-31 0,-42 45 48,1 1-1,0 0 1,0 1-1,1 0 1,1 1-1,-1 1 1,1 0-1,1 1 0,0 1 1,-1 1-1,2 0 1,-1 1-1,0 1 1,1 1-1,0 0 1,0 2-1,-1 0 1,1 0-1,0 2 0,-1 0 1,28 7-1,-22 0 13,-1 0-1,0 1 1,-1 1-1,0 1 1,0 1-1,-2 1 1,1 1-1,-2 1 1,29 30-1,-7-2-64,-3 2-1,61 98 1,-62-82-855,-4 2 1,-1 0 0,-4 3 0,34 126-1,-15 43-7608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35.04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723 209 12982,'0'0'2305,"28"30"256,78 92-334,117 177-1,-165-208-1733,-5 2-1,60 143 1,-93-185-401,-3 1 0,-2 0-1,-2 1 1,-2 1 0,-3 0 0,3 92 0,-11-132-72,0-1 0,-1 1 0,0-1 0,-1 0 0,-1 1 0,0-1 0,0 0 0,-2 0 0,1-1 1,-2 1-1,0-1 0,0 0 0,-1-1 0,0 1 0,-1-2 0,-1 1 0,1-1 0,-2 0 0,1 0 0,-1-1 0,-1-1 0,-12 8 0,2-2-14,-1-1 0,-1-1 0,0-1 0,-1-1 0,0-1-1,0-1 1,-1-1 0,0-1 0,0-1 0,0-2 0,-1 0-1,1-2 1,-1-1 0,0 0 0,-33-7 0,26 2-9,0-2 0,0-1 0,0-2 0,1-1 0,1-1 0,0-2 1,1-1-1,0-2 0,1-1 0,1-1 0,-31-27 0,22 11-24,0-3 1,3-1-1,1-1 0,2-2 0,2-1 0,2-1 1,2-2-1,-36-89 0,35 64-120,4-2-1,2 0 1,4-1-1,3-1 1,-6-110-1,17 140 62,2 0 0,2 0 0,2 0 0,2 1 0,2-1 0,15-50 0,-16 73 88,1 1 0,1 0-1,0 0 1,2 1-1,1 0 1,0 1 0,1 0-1,1 1 1,1 0 0,1 1-1,0 1 1,1 1 0,35-26-1,-37 32 20,0 1 1,0 0-1,1 0 0,0 2 0,0 0 0,1 1 0,-1 0 0,1 2 0,0 0 0,0 1 0,1 0 0,-1 1 1,0 1-1,0 1 0,27 5 0,-24-2-12,0 1-1,0 1 1,0 1 0,-1 1-1,0 1 1,0 0 0,-1 2 0,0 0-1,-1 1 1,0 0 0,-1 2-1,22 22 1,-4 4-333,-1 2 0,-2 1 0,-2 1 0,-2 1 0,-1 2 0,30 80 0,29 124-4476,-82-243 4620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44.71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1739 0 7379,'0'0'5488,"21"11"-3620,-1-1-1484,-6-4-194,1 1-1,-1 1 1,0 1 0,-1 0 0,0 0-1,0 2 1,15 15 0,-6-2 117,-2 0-1,0 1 1,-2 0 0,20 36 0,-29-44-138,-1 1 0,-1-1 1,-1 1-1,0 0 0,-1 1 0,-1 0 1,-1-1-1,2 28 0,-4-34-48,-1 0-1,-1 0 0,1 0 0,-2 0 0,0 0 1,0 0-1,-1 0 0,-1 0 0,0-1 0,0 0 1,-1 0-1,0 0 0,-1 0 0,-1-1 0,1 0 0,-1 0 1,-1-1-1,-15 15 0,-10 8 84,-2-1 0,-1-2 0,-2-2 0,0-1 0,-72 36 0,9-15 333,-129 41-1,175-71-411,0-3 0,-2-2 0,1-2-1,-62 1 1,-228-12 46,302-2-173,1-2 0,0-2 1,1-2-1,-81-28 0,95 26-7,0-1 0,1-1-1,0-1 1,1-2 0,0 0 0,2-2 0,-43-38-1,54 43 2,0-1-1,2 0 0,-1-1 0,2 0 0,0-1 0,1 0 1,0-1-1,1 0 0,1 0 0,1 0 0,0-1 0,2 0 1,0 0-1,1 0 0,-2-29 0,5 26-1,0-1 0,2 0 0,7-39-1,-6 51 8,1 1 0,-1-1-1,1 0 1,1 1 0,0 0-1,0 0 1,1 1 0,0-1-1,0 1 1,11-10 0,4-2 4,1 0-1,1 2 1,0 0 0,2 2 0,0 0 0,43-19 0,-26 18 2,0 1 0,1 3 0,75-14 0,9 11-2,0 5 1,137 8-1,-204 3-5,84 0-41,173 23-1,-268-16 54,-1 2 0,0 2-1,-1 2 1,-1 2 0,0 2 0,-1 2-1,59 34 1,-89-43 8,1 0 0,-2 1 0,1 0 0,-1 1 0,16 18 0,-26-25 0,1 1 1,-1 0 0,0-1-1,-1 1 1,0 1 0,0-1-1,0 0 1,0 1 0,-1-1-1,0 1 1,-1 0 0,1 0-1,-1 0 1,-1-1 0,1 1-1,-2 13 1,1-18-57,-1 1 1,1-1 0,-1 0-1,0 1 1,0-1-1,0 0 1,0 0 0,0 1-1,0-1 1,-1 0-1,1 0 1,-1-1 0,1 1-1,-1 0 1,0 0-1,0-1 1,0 1 0,0-1-1,0 1 1,-3 0-1,-1 1-652,0 0-1,-1 0 0,1-1 0,-1 0 0,1 0 0,-9 0 1,-24 2-6811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52.18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255 248 8868,'0'0'13089,"0"-6"-11745,-7-23-1099,0 1-1,-2-1 0,-1 2 1,-1-1-1,-2 1 0,-20-32 0,33 58-244,0 0-1,-1 1 0,1-1 0,-1 0 0,1 0 0,0 0 0,-1 1 0,0-1 0,1 0 0,-1 1 0,1-1 0,-1 0 0,0 1 0,1-1 0,-1 1 0,0-1 0,0 1 0,0 0 1,1-1-1,-1 1 0,0 0 0,0-1 0,0 1 0,-1 0 0,2 0-3,-1 0 1,0 1-1,0-1 1,1 1-1,-1-1 1,0 1-1,0 0 1,1-1-1,-1 1 1,1 0-1,-1-1 1,0 1-1,1 0 1,0-1-1,-1 1 1,1 0-1,-1 0 1,1 0-1,-1 1 1,-13 58-107,11-43 137,-7 27-10,2 1 0,2 0-1,-2 72 1,8-116-105,14-19-645,-8 8 548,255-284-527,-260 293 917,-2 2-183,0 1-1,1 0 1,-1 0-1,0-1 0,0 1 1,-1 0-1,1-1 0,0 0 1,0 1-1,-1-1 1,1 0-1,-1 1 0,1-1 1,-1 0-1,0 0 0,1 0 1,-1 0-1,-3 1 1,3-1 12,-11 6 16,0 0 1,0-1-1,-1 0 1,1-1 0,-1-1-1,0 0 1,-17 2-1,-10-1 327,-49-1 0,19-1 548,70-3-913,1-1 0,0 1-1,-1 0 1,1 0 0,-1 0-1,1 0 1,0 0 0,-1 0-1,1 0 1,0 0 0,-1 0-1,1 0 1,0 0 0,-1 0-1,1 0 1,0 1-1,-1-1 1,1 0 0,0 0-1,-1 0 1,1 0 0,0 1-1,-1-1 1,1 0 0,0 0-1,0 1 1,-1-1 0,1 0-1,0 0 1,0 1 0,-1-1-1,1 0 1,0 1 0,0-1-1,0 0 1,0 1 0,-1-1-1,1 0 1,0 1 0,0-1-1,0 1 1,12 14 686,24 9 198,9 0-1642,36 21-3333,-75-41 3532,-1 1-1,0-1 1,1 1-1,-2 0 0,1 0 1,0 0-1,-1 1 1,0-1-1,0 1 1,5 13-1,4 30-9414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52.94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230 272 12806,'0'0'8305,"-10"-15"-5384,-8-13-2782,2 0 0,1-1 0,1-1-1,1 0 1,1-1 0,-10-49-1,22 95-123,-1 0 0,0 0 0,-7 29-1,2-11 45,-32 156 60,32-164-115,-1-3-432,21-39-561,141-149 405,-101 111 1701,-316 74 2141,259-16-1353,8 3-815,20 15-618,34 19-1210,-54-37 349,0 0 0,0 1 0,-1-1 0,0 1 0,1 0 0,-1 0 0,-1 0 0,1 1 0,0-1 0,-1 1-1,4 7 1,-1 19-5552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53.99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243 309 7603,'0'0'14623,"-9"-14"-13614,-45-77 100,-47-111 1,98 201-1166,2 7 20,-2 25 15,2 41 129,1-70-100,1 14 5,-1 0-1,-1 0 1,0 0-1,-2 0 1,1 0-1,-2 0 1,0-1-1,-1 1 1,-8 16-1,24-50-279,1 0 0,1 1 0,1 0 0,29-28 0,78-58 74,-74 65 121,-112 49 1262,23-4-322,0-1 0,-1-2 1,-63-2 1264,106-1-2129,-1 0 0,1 0 1,0 0-1,0 0 0,0 0 1,0 0-1,0 0 0,0 0 1,0 0-1,0 0 0,0 0 0,0 0 1,1 0-1,-1 0 0,0 0 1,1 0-1,-1 0 0,1 0 1,-1 0-1,1 0 0,0 0 1,1 1-1,16 25 32,-15-24-35,26 34-618,27 35-2749,-51-65 2723,-1 0-1,1 1 0,-2-1 0,1 1 1,-1 0-1,0 0 0,3 16 1,-5 1-8698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54.79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179 252 7507,'0'0'11579,"1"0"-11505,-1 0 0,1 0 0,-1 0 0,0 0 1,1 0-1,-1 0 0,0 0 0,1-1 0,-1 1 0,1 0 0,-1 0 0,0 0 0,1-1 0,-1 1 0,0 0 1,1 0-1,-1-1 0,0 1 0,0 0 0,1 0 0,-1-1 0,0 1 0,0 0 0,0-1 0,1 1 0,-1 0 1,0-1-1,0 1 0,0-1 0,0 1 0,0 0 0,0-1 0,0 1 0,1-1 0,-1-4 77,1 1 0,0-1-1,-1 0 1,0 1 0,0-1-1,0 0 1,0 0 0,-1 1-1,0-1 1,0 0-1,0 1 1,-3-6 0,-27-63 449,14 39-379,12 20-130,3 7-52,-1 1-1,0-1 0,0 1 1,0 0-1,-1 0 0,0 0 0,-4-5 1,3 35-290,5 16 283,-2 0 0,-2 0 0,-1 0 0,-3-1 0,-20 67 0,34-119-233,0 1-1,1 0 1,1 0-1,0 1 1,1 0-1,17-17 1,79-70 311,-86 81-163,-33 13 615,0 1-1,0 0 0,0 1 1,-22 0-1,-113 2 3315,153 1-3869,0 0-1,1 0 1,-1 1-1,0-1 1,0 1-1,0 0 1,0 1-1,-1-1 1,8 6-1,5 3 7,14 7-261,38 29 1,-59-40-254,0 1 0,0 0 0,-1 1 0,0 0 0,-1 0 0,0 1-1,12 20 1,7 44-5144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56.29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169 1 10613,'0'0'9060,"-8"113"-8532,-6-36 641,3 9-305,-4 14 49,0 6 143,1 3-752,-5-4-32,5-9-128,-4-13-128,3-17-32,4-17-608,4-19-1249,-1-19-3457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1:18.54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1080 1 17976,'0'0'5843,"-143"33"-3122,70-10-1024,-8 3 128,-28 4-625,-9 2-495,-6-5-273,0-7-432,18-12-240,18-8-1041,22 0-2288,18-9-4771</inkml:trace>
  <inkml:trace contextRef="#ctx0" brushRef="#br0" timeOffset="1">308 550 21242,'0'0'5282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22.81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564 0 4946,'0'0'11595,"0"17"-8482,1 33-1557,1-7-292,-2 0 0,-2-1 0,-2 1 0,-11 55 0,12-87-988,-1 0-1,0 0 1,0 0-1,-1 0 1,0-1-1,-1 0 1,0 0-1,-1 0 1,-8 9-1,9-13-127,0-1 0,0 1 0,0-1 0,-1-1 0,1 1 0,-1-1 0,-1 0 0,1-1 0,0 0 1,-1 0-1,0 0 0,1-1 0,-1 0 0,-13 1 0,7-1-144,1-1 1,-1-1 0,0 0-1,0 0 1,1-2 0,-1 1 0,1-2-1,-1 0 1,1 0 0,0-2-1,0 1 1,1-2 0,-1 1-1,1-2 1,0 0 0,1 0 0,-1-1-1,1 0 1,1-1 0,0 0-1,0-1 1,1 0 0,0-1 0,1 0-1,0 0 1,1-1 0,0 1-1,1-2 1,0 1 0,1-1 0,0 0-1,1 0 1,-3-14 0,2-6-1090,1 0 0,1 0 1,2-45-1,2 53-787,-1-24-4382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57.54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537 58 2177,'0'0'8572,"1"-14"-2980,1-14-4584,-3 12-29,-4 23 1090,-11 18-1667,-105 128 1411,-18 19-475,93-120-1100,-8 9 557,-90 79-1,141-137-1487,-7 5 1957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2:58.08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111 0 2609,'0'0'10047,"-14"4"-7136,10 5-2564,1 0 0,1 0 0,0 0 0,0 0 0,0 0 0,1 0 0,1 11 0,-3 6 164,-8 132 1693,8 168 0,-1 42 12,3-345-2054,2-15-140,-1-1 1,-1 0-1,1 1 0,-1-1 0,-1 0 1,1 0-1,-1 1 0,0-1 0,-4 7 1,5-13-194,1-1 1,0 1-1,-1 0 1,1-1-1,-1 0 1,1 1 0,-1-1-1,0 1 1,1-1-1,-1 0 1,1 1-1,-1-1 1,0 0 0,1 0-1,-1 1 1,0-1-1,1 0 1,-1 0-1,0 0 1,1 0 0,-1 0-1,0 0 1,1 0-1,-1 0 1,0 0-1,-1 0 1,-4-1-2402,-14 1-7713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3:01.88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1289 15415,'0'0'7371,"5"24"-5490,-3-16-1690,4 25 475,2-1 0,1-1 1,16 39-1,-20-59-418,1 0-1,0 0 1,0-1-1,1 0 1,1 0-1,9 10 1,-13-16-97,0 0 0,1 0 0,0 0 1,0-1-1,0 1 0,0-1 0,0-1 0,1 1 0,-1-1 0,1 0 0,-1 0 0,1 0 1,11 1-1,-13-3-88,1 0 1,0 1-1,0-2 0,-1 1 1,1-1-1,0 1 1,-1-1-1,1 0 1,-1-1-1,1 1 0,-1-1 1,0 0-1,5-3 1,3-3 38,0 0 0,-1-1 0,16-17 0,266-308 10,-191 208-125,68-75-312,113-139-2030,-204 235-339,88-152 0,-77 75-9590,-90 181 12227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3:45.07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71 143 3217,'0'0'398,"4"23"915,71 482 5676,-31 25-5009,-22 291-1358,-23-812-575,1-2 14,0 1 1,0-1-1,-1 1 1,-1 0-1,1-1 1,-1 0-1,-5 13 1,7-19-56,0-1 1,0 0 0,0 0 0,0 1 0,0-1-1,0 0 1,0 0 0,-1 1 0,1-1 0,0 0 0,0 0-1,0 1 1,0-1 0,-1 0 0,1 0 0,0 0 0,0 0-1,-1 1 1,1-1 0,0 0 0,0 0 0,0 0-1,-1 0 1,1 0 0,0 0 0,-1 1 0,1-1 0,0 0-1,0 0 1,-1 0 0,1 0 0,0 0 0,0 0-1,-1 0 1,1 0 0,0 0 0,-1 0 0,1 0 0,0-1-1,0 1 1,-1 0 0,1 0 0,0 0 0,-9-15 151,-1-28-198,2 0-1,1-1 1,0-46-1,4 42-74,-61-1209-2924,64 1234 2971,-1-29 197,2 0 0,3-1 0,13-70 0,-17 122-75,0 0 0,0 0 0,0-1 0,1 1 0,-1 0 0,0 0 0,0 0 0,0 0 0,1 0 0,-1 0 0,1 0 0,-1 0 0,1 0-1,-1 0 1,1 0 0,-1 0 0,1 0 0,0 0 0,0 1 0,-1-1 0,1 0 0,0 0 0,0 1 0,1-2 0,0 4 29,-1-1 1,0 0-1,0 1 1,1-1-1,-1 1 1,0-1-1,0 1 1,-1 0-1,1-1 0,0 1 1,-1 0-1,1 0 1,-1-1-1,1 1 1,-1 2-1,27 112 1062,22 233-1,-32-144-946,-14 283-1,-3-462-129,-2 0-1,-1 0 0,-1 0 0,-1 0 1,-1-1-1,-1 0 0,-1 0 1,-12 25-1,19-48-41,0-1-1,1 1 1,-1-1 0,0 1-1,0-1 1,0 1 0,0-1 0,0 1-1,0-1 1,-1 0 0,1 1 0,0-1-1,-1 0 1,1 0 0,-1 0-1,1 0 1,-1 0 0,-2 0 0,3-1-21,-1 0-1,1-1 1,0 0 0,-1 1 0,1-1 0,0 0 0,0 0 0,0 0 0,0 1 0,0-1 0,0 0-1,0-1 1,0 1 0,0 0 0,0 0 0,0 0 0,1 0 0,-1-1 0,0 1 0,1 0 0,-1-1 0,1 1-1,0 0 1,-1-1 0,1-1 0,-9-29-115,1 0 0,1 0 1,-4-64-1,6-111-321,5 135 290,-1 3 34,4-421-1723,-2 444 1651,2 0 0,2 1 0,2-1 0,2 1-1,2 1 1,29-77 0,-13 73 215,-26 47-24,-1 0-1,0 0 1,1 0 0,-1 1 0,1-1 0,0 0 0,-1 1 0,1-1 0,0 0 0,-1 1 0,1-1 0,0 0 0,-1 1-1,1-1 1,0 1 0,0 0 0,0-1 0,0 1 0,-1 0 0,1-1 0,0 1 0,0 0 0,0 0 0,0 0 0,0 0-1,0 0 1,0 0 0,0 0 0,0 0 0,0 0 0,-1 0 0,1 0 0,0 1 0,0-1 0,0 0 0,0 1 0,0-1-1,0 0 1,-1 1 0,1-1 0,0 1 0,0 0 0,-1-1 0,1 1 0,0-1 0,-1 1 0,1 0 0,-1 0 0,1-1-1,-1 1 1,1 0 0,0 2 0,7 15 295,0 2-1,-1-1 0,-1 1 1,5 34-1,-7-39-181,18 103 267,11 209-1,-25 123-287,-8-435-103,0 20 3,-1 50 0,1-79 5,-1 0 1,0 0-1,0 0 1,-1 0-1,0-1 1,1 1-1,-2 0 1,1-1-1,-1 1 1,-5 7-1,8-13-7,0 0 0,-1 0 0,1 1 0,0-1 0,-1 0 0,1 0-1,0 0 1,-1 0 0,1 0 0,0 0 0,-1 0 0,1 0 0,0 0-1,-1 0 1,1 0 0,0 0 0,-1 0 0,1 0 0,0 0 0,-1 0 0,1 0-1,0 0 1,-1 0 0,1-1 0,0 1 0,0 0 0,-1 0 0,1 0-1,0-1 1,0 1 0,-1 0 0,1 0 0,0-1 0,0 1 0,-1 0-1,1 0 1,0-1 0,0 1 0,0 0 0,0-1 0,-1 1 0,1 0-1,0 0 1,0-1 0,0 1 0,0 0 0,0-1 0,0 1 0,0 0-1,0-1 1,0 1 0,0 0 0,0-1 0,0 0 0,-6-26 15,-4-108-379,11-169 0,1 230 201,-2 43 90,15-365-1330,-7 289 666,37-171-1,-24 209 709,-10 46 110,-5 21 60,0 16 245,4 56 653,0 85 0,-5-58-746,24 855-31,-29-943-280,-1 37-54,-6 50 0,5-84 78,0 1 0,-1 0 0,-1-1 0,0 1-1,0-1 1,-1 0 0,-1-1 0,-10 17 0,16-27-3,-1 1 1,0-1-1,0 1 1,0-1-1,-1 0 0,1 1 1,0-1-1,0 0 1,-1 0-1,1 0 1,-1 0-1,1 0 0,-1 0 1,1 0-1,-1-1 1,-2 2-1,4-2-4,-1 0 1,0 0-1,0 0 0,0-1 1,0 1-1,0 0 0,1 0 0,-1 0 1,0-1-1,0 1 0,0 0 0,1-1 1,-1 1-1,0-1 0,1 1 0,-1-1 1,0 1-1,1-1 0,-1 1 0,0-1 1,1 0-1,-1 1 0,0-2 0,-2-4-13,0 0 0,0 0 0,0-1 0,0 1 0,1-1-1,-1-9 1,-12-68-364,4-1 0,0-153 0,7 111 232,-14-594-1342,17 690 1347,1-1 1,2 1 0,1-1 0,11-44 0,-2 48 229,-12 28-81,1 0-1,-1 0 1,0-1 0,0 1-1,0 0 1,1 0-1,-1 0 1,0 0-1,0 0 1,1 0-1,-1 0 1,0 0 0,0 0-1,0 0 1,1 0-1,-1 0 1,0 0-1,0 0 1,1 0-1,-1 0 1,0 0 0,0 0-1,0 0 1,1 0-1,-1 0 1,0 0-1,0 1 1,1-1 0,-1 0-1,0 0 1,0 0-1,0 0 1,0 0-1,1 1 1,-1-1-1,0 0 1,0 0 0,0 0-1,0 1 1,0-1-1,0 0 1,1 0-1,-1 0 1,0 1-1,0-1 1,0 0 0,0 0-1,0 1 1,0-1-1,0 0 1,0 1-1,9 52 897,20 956 1474,-29-936-2343,-7 143-50,3-180 19,-1-1 0,-2 0 0,-21 64-1,26-92 0,-16 35 42,17-40-40,0-1-1,0 1 1,0-1 0,0 1-1,0-1 1,0 0-1,-1 1 1,1-1-1,0 0 1,-1 0-1,1 0 1,-1 0-1,1 0 1,-1 0 0,1-1-1,-1 1 1,0 0-1,1-1 1,-1 1-1,-2-1 1,3 0-7,0 0 1,0 0-1,0 0 1,0 0-1,0 0 1,0-1-1,0 1 1,0 0-1,0-1 1,0 1-1,0-1 1,0 1-1,0-1 1,0 1 0,0-1-1,0 0 1,1 1-1,-1-1 1,0 0-1,1 0 1,-1 1-1,0-1 1,1 0-1,-1 0 1,0-2-1,-6-9-36,1-1 0,0 0 0,1 0 1,1-1-1,0 0 0,-3-20 0,-7-96-294,9 71 220,-54-615-1605,45 289-1628,17 350 3190,-3 35 161,0 0 1,1 0 0,-1 0-1,0 0 1,1 0-1,-1 0 1,0 0-1,0 0 1,1 1-1,-1-1 1,0 0-1,1 0 1,-1 0 0,0 0-1,0 0 1,1 0-1,-1 1 1,0-1-1,0 0 1,0 0-1,1 0 1,-1 1 0,0-1-1,0 0 1,0 0-1,0 1 1,1-1-1,-1 0 1,0 0-1,0 1 1,0-1 0,0 0-1,0 0 1,0 1-1,0-1 1,0 0-1,0 1 1,0-1-1,0 0 1,0 1 0,0-1-1,0 0 1,0 0-1,0 1 1,0-1-1,15 68 1014,82 918 2820,-88-674-3880,-8-295 38,-1-8 41,1-1 0,-1 0 0,0 0 0,0 1 0,-1-1 0,0 0 0,-1 0 0,0 0 0,0 0 1,-1 0-1,0 0 0,-6 12 0,8-19-22,0 1-1,1-2 1,-1 1 0,0 0 0,0 0 0,1 0-1,-1 0 1,0 0 0,0-1 0,0 1-1,0 0 1,0-1 0,0 1 0,0 0 0,0-1-1,0 0 1,0 1 0,-1-1 0,1 0 0,0 1-1,0-1 1,0 0 0,0 0 0,-1 0 0,1 0-1,0 0 1,0 0 0,0 0 0,-1-1 0,1 1-1,0 0 1,0-1 0,0 1 0,0-1 0,0 1-1,0-1 1,0 1 0,0-1 0,0 0 0,0 1-1,0-1 1,0 0 0,0 0 0,1 0-1,-1 0 1,0 0 0,0 0 0,1 0 0,-1 0-1,0-1 1,-4-7-19,-1 0 0,2 0 0,-1-1 0,-3-11 0,-11-40-219,3 0 1,-11-77 0,-5-133-327,25 201 459,-8-156-891,22 511 1092,-5 190-3474,-26-228-6064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3:46.33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31 0 1072,'0'0'5603,"2"28"-4498,15 388 3281,-7-178-3087,5 246-560,-14-590-1318,1 9 380,-4 0 0,-18-120-1,-34-96 654,52 387 2529,15 35-1454,47 186 0,-35-185-1442,-8-36-128,5 16-1250,16 164 0,-35-140-3625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3:48.69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3144 430 768,'6'0'12518,"-145"-17"-11355,88 16-839,-1-3-1,1-3 0,0-1 1,-68-21-1,60 13-48,-1 2 1,0 3-1,-64-3 1,-182 4-58,197 9-156,23-3-27,-148-26 0,-82-39-33,-1 0 173,232 55 119,-153-6 0,113 15 516,-242-41-1,295 35-641,43 7-7,0 0 0,-42-13 0,135 16 17,-16-2-150,-32 3-10,95-1-239,212 27 0,-137-3 66,359-1 0,-207-16-84,494 74 1,-685-62 84,225 0 1,71-22-223,-442 5 380,-1-1 0,1 0 1,0 1-1,-1-1 0,1 1 1,-1-1-1,1 1 0,0 0 1,-1-1-1,1 1 0,-1 0 1,0-1-1,1 1 1,-1 0-1,1 0 0,-1-1 1,0 1-1,0 0 0,1 0 1,-1-1-1,0 1 0,0 0 1,0 0-1,0 0 0,0-1 1,0 1-1,0 0 0,0 0 1,0 0-1,-1 0 0,1-1 1,0 1-1,0 0 1,-1 0-1,1-1 0,0 1 1,-1 0-1,1-1 0,-1 1 1,1 0-1,-1-1 0,1 1 1,-1 0-1,1-1 0,-2 1 1,-6 5-8,0-2 0,0 1-1,-1-1 1,1 0 0,-1-1 0,0 0 0,0-1 0,-17 4 0,-79 4-399,-76-9-4278,98-2-159,33 1 1710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3:53.61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74 40 5987,'0'0'13577,"-12"-5"-12102,-37-17-96,37 14 1688,13 5-552,12 2-1549,-13 1-1001,20 3 231,1 1 0,-1 1 1,0 0-1,-1 2 0,25 11 1,5 2-79,611 238 792,-641-250-898,28 13-14,0-3 0,0-2 1,96 20-1,-143-36-4,0 0-1,1 0 0,-1 0 0,0 0 1,1 0-1,-1 0 0,1 0 0,-1 0 1,0 0-1,1 0 0,-1 0 0,1 0 1,-1 0-1,0 0 0,1 0 0,-1 0 1,1 0-1,-1-1 0,0 1 0,1 0 1,-1 0-1,0 0 0,1-1 0,-1 1 1,0 0-1,1 0 0,-1-1 0,0 1 1,0 0-1,1-1 0,-1 1 1,0 0-1,0-1 0,0 1 0,1 0 1,-1-1-1,0 1 0,0-1 0,0 0 1,-4-19-72,-18-17 20,3 14 45,0 1 0,-2 0 0,0 2 0,-2 0 0,0 2 0,-33-21 0,76 51-192,0 0 152,-1 1 0,32 27 0,-46-36 59,-1 0 1,0 0 0,0 1-1,0-1 1,0 1 0,-1 0-1,0 0 1,0 0 0,0 1-1,-1-1 1,1 1 0,-1 0 0,-1-1-1,1 1 1,-1 0 0,1 11-1,-2-12 22,0 0 0,0 0 0,-1 0 0,0 0 0,0 0 0,0 0 0,0 0 0,-1 0 0,0 0 0,0-1 0,0 1 0,-1-1 0,1 1 0,-1-1 0,0 0 0,0 0 0,-1 0 0,1-1-1,-1 1 1,0-1 0,0 1 0,0-2 0,0 1 0,-8 4 0,-2 1 11,0-1 0,0-1 0,-18 6-1,-25 11 106,57-22-256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3:54.30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99 1 4370,'0'0'2257,"4"126"-272,-1-49-624,-3 15-257,0 13 97,0 3-625,0 1-352,-11-10-224,-10-12-208,-1-16-48,0-22-385,11-17 353,0-17-304,3-13-1169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3:54.66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707 0 368,'0'0'5635,"-66"121"-4051,22-50 209,-7 8-80,-12 6-320,-6 3-657,-8 3 112,-3-5-175,3-5 127,11-15-192,11-19-560,19-17-16,17-20-32,16-10-896,3-14-2065,7-29-3282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3:54.98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428 1 5747,'0'0'864,"-77"107"-592,33-43 545,-7 6 319,4 1-240,-5-7-367,1-8-65,11-16-336,3-17-96,15-22-64,15-6-208,7-42-2113,0-21 560,33-15-992,0-7-241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23.15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244 0 23163,'0'0'923,"0"26"1115,0-20-1893,-1 10 180,1 0 1,1 0-1,0 0 1,1-1-1,1 1 0,1 0 1,0-1-1,1 0 1,0 0-1,2 0 0,12 22 1,88 119 309,-47-71 22,83 152 0,-130-209-599,0 0 1,-2 1-1,-1 0 1,-1 1-1,-1-1 1,-2 2 0,-1-1-1,-2 1 1,-1 0-1,-1 33 1,-2-54-59,0-1 0,0 1 0,-1-1 0,0 1 0,-1-1 0,0 0 0,0 0 0,-1 0 0,0 0 0,-1-1 0,0 0 0,0 1 0,-1-2 0,0 1 0,-11 11 0,8-12 0,0 1 0,-1-2 0,0 1 0,0-1 0,0-1 0,-1 0 0,0 0 0,0-1 0,0 0 0,-1-1 0,-18 3 0,12-4 0,0 0 0,0-2 0,0 0 0,0 0 0,0-2 0,0 0 0,0-1 0,0-1 0,0-1 0,1 0 0,0-2 0,0 0 0,1 0 0,-1-2 0,2 0 0,-24-17 0,24 11-157,1 1 0,0-2 0,2 0 0,0 0 0,0-1 0,2-1 0,0 0 0,1 0 0,1-1 1,0 0-1,2 0 0,0-1 0,1 0 0,1 0 0,-2-36 0,4 23-462,1 0 0,1 1 0,2-1 0,2 0 0,1 1 1,1 0-1,2 0 0,1 1 0,14-34 0,24-32-8353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3:55.33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358 1 1425,'0'0'9628,"-9"26"-8393,-136 316 302,-58 18 32,207-387-3415,14-15-1034,43-69 0,-31 59 700,20-32-3428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3:55.69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187 176 3554,'0'0'667,"1"18"533,-1 30-129,-1 0-1,-3-1 0,-2 1 1,-14 53-1,16-86-864,-13 59 855,-4-1 0,-2 0 0,-49 100 0,58-155-777,14-18-288,-1 0 1,1 0-1,0 0 1,-1 0 0,1 0-1,0 0 1,0 0-1,-1-1 1,1 1-1,0 0 1,0 0 0,-1 0-1,1-1 1,0 1-1,0 0 1,0 0-1,-1-1 1,1 1 0,0 0-1,0 0 1,0-1-1,0 1 1,0 0-1,-1 0 1,1-1 0,0 1-1,0 0 1,0-1-1,0 1 1,0 0-1,0-1 1,0 1 0,0 0-1,0 0 1,0-1-1,1 1 1,3-48-957,18-26-1366,3 0 1,55-110-1,-49 116 528,-30 65 1707,89-191-3169,-62 139 4166,50-71 0,-46 90 642,-32 36-1509,1 0 0,-1-1 1,0 1-1,1 0 0,-1 0 1,1-1-1,-1 1 1,1 0-1,-1 0 0,1 0 1,-1 0-1,0-1 1,1 1-1,-1 0 0,1 0 1,-1 0-1,1 0 1,-1 0-1,1 0 0,-1 0 1,1 1-1,-1-1 1,1 0-1,-1 0 0,1 0 1,-1 0-1,1 1 0,0-1 1,0 2 49,0-1 1,0 0-1,-1 1 1,1-1-1,0 0 0,-1 1 1,1-1-1,-1 1 1,1 0-1,-1-1 0,0 1 1,0-1-1,0 1 1,0 2-1,0 44 944,-2-1 0,-2 0 0,-3 0 0,-16 64 1,-71 183 1334,88-276-2110,5-13-145,0 0 0,-1 0 1,1 0-1,-1 0 1,0 0-1,0-1 0,-1 1 1,0-1-1,0 1 1,0-1-1,0 0 0,-5 5 1,7-17-125,2-6-82,0-1-1,1 1 1,1 0-1,1 0 1,0 0-1,7-18 1,45-87-761,-28 64 388,-6 7-33,17-37 439,4 2 1,81-119-1,-102 177 794,-22 25-713,0 0 0,0 0 0,1 0 0,-1-1 0,0 1 0,1 0 0,-1 0-1,0 0 1,1 0 0,-1 0 0,0 0 0,0 0 0,1 0 0,-1 0 0,0 0 0,1 0 0,-1 0 0,0 0 0,1 0 0,-1 1 0,0-1 0,0 0 0,1 0 0,-1 0 0,0 0 0,1 1 0,-1-1 0,0 0 0,0 0 0,1 0 0,-1 1 0,0-1 0,0 0 0,0 0 0,0 1-1,1-1 1,-1 0 0,0 0 0,0 1 0,0-1 0,0 0 0,0 1 0,0-1 0,0 0 0,0 1 0,0-1 0,0 0 0,0 1 0,0-1 0,0 0 0,0 0 0,0 1 0,0-1 0,0 0 0,0 1 0,2 25 546,-2-25-486,0 38 459,-2-1 0,-2 1 0,-2 0 0,-1-1 0,-16 47 0,-24 53-1734,-6-6-4014,13-45-7149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3:57.21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230 0 4258,'0'0'6347,"-5"2"-5709,15 5-164,158 38 1961,-66-19-1850,96 23-271,3-9-1,1-9 0,1-8 0,207-5 0,-313-18-1121,-126 16 301,-31 1 482,0-3-1,-109 11 0,-130-5-58,270-19 80,-560 5-231,363-7 43,242 2 145,0 1 0,-1 0-1,0 1 1,29 10 0,0 0 131,108 21 74,1-7 0,1-6 0,268 0 0,-582-20 16,-298-6-105,334-3 107,-205-38 0,241 27 102,-112-38-1,173 44 97,29 8-127,20 3-156,168 11 130,229 42 0,-170-17-193,319 15-46,-327-43-2931,-421-13 2971,1-7-1,0-8 0,-348-90 1,425 86 244,448 111 1196,138 30-1096,-405-100-492,1-3 1,94 2 0,-180-15 58,0 0-1,0 0 1,0 0 0,0-1 0,0 0 0,0 0 0,-8-4 0,-20-7-127,-81-19-166,-161-51-172,232 66 519,1-1 1,0-2-1,2-2 0,-42-29 1,77 47 39,-55-45 100,58 47-40,1-1-1,-1 1 1,1-1 0,-1 1-1,1-1 1,0 0-1,0 0 1,0 0-1,0 0 1,1-1-1,-1 1 1,1 0 0,0-1-1,0 1 1,0-1-1,1 1 1,-1-7-1,1 10-68,0-1 0,0 1 0,0-1 0,0 1 0,0-1-1,0 1 1,1-1 0,-1 1 0,0-1 0,0 1 0,1-1-1,-1 1 1,0-1 0,1 1 0,-1 0 0,1-1 0,-1 1-1,0-1 1,1 1 0,-1 0 0,1-1 0,-1 1 0,1 0-1,-1 0 1,1 0 0,-1-1 0,1 1 0,-1 0 0,1 0-1,-1 0 1,1 0 0,-1 0 0,1 0 0,0 0 0,17-2 218,0 1 1,0 0 0,1 2-1,-1 0 1,0 1 0,0 0 0,26 9-1,127 45 696,-163-53-937,60 23-70,71 38 0,-110-48-1125,-1 1 1,38 31-1,-26-13-3794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3:58.04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 0 6931,'0'0'3204,"-1"20"-1048,0 548 6744,7-240-7120,-7-287-1866,1 40 312,9-33-3429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3:58.40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648 1 7187,'0'0'1361,"-73"129"1520,25-42 209,-10 7-1698,-5 8-271,1-1-257,0-5-304,4-9-239,6-14-129,1-13-192,7-13-465,11-11-447,8-19-1201,6-17-2801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3:58.73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451 0 7988,'0'0'2545,"-81"174"-2001,45-67 1793,-8 8-736,0 3-721,-7-7-351,3-11-177,-3-21-96,11-25 720,7-20-415,14-19-401,16-15-160,3-11-721,18-40-1408,22-24-128,15-19-1873,4-8 961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3:59.20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256 1 4418,'0'0'4146,"-2"28"-534,-2 22-2640,-1-1 0,-3 0 0,-15 53-1,-18 36 684,-99 297 975,138-429-2612,-20 47-3,14-44-568,8-33-776,5 5 790,0-1-1,1 1 0,1 0 1,1 1-1,19-35 0,-1 3-426,0-4-174,2 0 1,3 2 0,2 2 0,43-51 0,-75 99 1148,2-2 50,0 0 0,-1 1 0,1-1-1,1 1 1,-1 0 0,0 0 0,1 0-1,0 0 1,-1 1 0,1-1 0,0 1-1,0 0 1,0 0 0,1 0 0,6-1-1,-11 3-18,1 0 0,0 0 0,-1 0 0,1 0 0,-1 0 0,1 1 0,-1-1 0,1 0 0,-1 0 0,1 0 0,-1 1 0,1-1 0,-1 0 0,0 1 0,1-1 0,-1 0-1,1 1 1,-1-1 0,0 1 0,1-1 0,-1 0 0,0 1 0,1-1 0,-1 1 0,0-1 0,0 1 0,1-1 0,-1 1 0,0-1 0,0 1 0,0-1 0,0 1 0,0 0 0,0-1 0,0 1-1,0-1 1,0 1 0,2 20 643,-1-1-1,-1 0 1,0 1-1,-2-1 1,0 0-1,-1 0 0,-7 22 1,-51 146 1360,35-116-1051,8-19-420,7-15-265,-1 0-1,-3-1 1,0-1 0,-3 0-1,-41 62 1,43-85-227,9-23-337,7-33-692,1 37 778,2-18-264,0 1 1,2 0-1,1 1 1,1-1-1,0 1 0,16-29 1,-1 6-1451,57-80 1,-79 124 1877,3-5-62,1 1-1,0-1 0,0 1 0,1 0 1,0-1-1,-1 2 0,2-1 1,-1 1-1,0 0 0,8-4 0,-13 7 79,0 1-1,1 0 0,-1 0 0,0 0 0,1-1 0,-1 1 1,1 0-1,-1 0 0,0 0 0,1 0 0,-1 0 0,1 0 1,-1 0-1,0 0 0,1 0 0,-1 0 0,1 0 1,-1 0-1,0 0 0,1 0 0,-1 0 0,1 0 0,-1 0 1,0 1-1,1-1 0,-1 0 0,1 0 0,-1 0 0,0 1 1,1-1-1,-1 0 0,0 0 0,1 1 0,-1-1 1,0 0-1,0 1 0,1-1 0,-1 0 0,0 1 0,0-1 1,0 1-1,1-1 0,-1 0 0,0 1 0,1 23 696,-1-15-383,-2 28 613,-1 0 0,-2-1 0,-1 1 0,-2-1 0,-25 70 0,7-43-398,-2 0 1,-50 79 0,74-134-680,2-5-103,1 0 1,-1 0-1,0-1 0,0 1 0,0 0 1,0 0-1,0-1 0,0 0 0,-1 1 1,0-1-1,1 0 0,-6 3 0,0-4-5580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4:00.43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362 1 10149,'0'0'7088,"22"5"-6637,871 133 2612,-888-137-3049,40 5-3,-44-6-14,-1 0 1,1 0 0,-1 0-1,1 0 1,-1 0 0,1 0-1,-1 0 1,1 0-1,0 0 1,-1 0 0,1 1-1,-1-1 1,1 0 0,-1 0-1,0 0 1,1 1 0,-1-1-1,1 0 1,-1 1-1,1-1 1,-1 1 0,0-1-1,1 0 1,-1 1 0,0-1-1,1 1 1,-1-1 0,0 1-1,0-1 1,1 1-1,-1-1 1,0 1 0,0-1-1,0 1 1,0-1 0,0 1-1,0-1 1,0 1 0,0-1-1,0 1 1,0-1-1,0 1 1,0 0 0,0-1-1,0 1 1,0-1 0,-1 1-1,1-1 1,0 1 0,0-1-1,-1 1 1,1-1-1,0 0 1,0 1 0,-1-1-1,1 1 1,-1-1 0,1 0-1,0 1 1,-1-1 0,1 0-1,-1 1 1,1-1-1,-1 0 1,1 0 0,-1 1-1,-16 9-57,1-1 0,-1-1-1,-1 0 1,0-1-1,0-1 1,0 0-1,-32 4 1,24-4-17,-44 8 24,0-2 0,-77 1-1,-143-9 57,256-4 13,-1-1 0,1-2 0,1-1 0,-64-17 0,91 19 12,4 2-21,1 0 0,0 0 0,0 0-1,0-1 1,-1 1 0,1 0 0,0-1 0,0 1 0,0-1 0,0 1 0,-1-1 0,1 1-1,0-1 1,0 0 0,0 1 0,0-1 0,1 0 0,-1 0 0,0 0 0,0 0-1,0 0 1,1 0 0,-1 0 0,-1-2 0,10-3-23,46 1 45,0 2 1,0 3-1,0 1 0,56 10 1,304 58-297,-393-65 253,-18-4 14,1 1-1,0 0 0,-1 0 0,1 0 1,-1 0-1,1 1 0,-1-1 0,0 1 0,0 0 1,4 2-1,-7-3 1,1-1 1,-1 0-1,0 0 0,0 1 1,0-1-1,1 0 1,-1 1-1,0-1 0,0 0 1,0 1-1,0-1 0,0 0 1,0 1-1,1-1 1,-1 0-1,0 1 0,0-1 1,0 0-1,0 1 1,0-1-1,0 0 0,-1 1 1,1-1-1,0 0 1,0 1-1,0-1 0,0 0 1,0 1-1,0-1 1,-1 0-1,1 1 0,0-1 1,0 0-1,0 1 1,-1-1-1,-24 14 32,-10-4 21,0-2 0,0-1 0,-68 5 0,-117-8 137,168-4-61,-3 0-3,1-1 0,0-4 1,0-1-1,0-3 0,-88-27 0,128 30-76,15 2-34,25 4-31,9 2 13,1 2 0,-1 1 1,41 12-1,111 40-1,-97-28 18,-19-8-11,109 38-101,-179-59 95,-1 0-1,1 0 1,-1 0-1,1 0 1,-1 0-1,1 0 1,-1 1-1,1-1 1,-1 0-1,1 0 1,-1 0-1,1 0 1,-1 1 0,0-1-1,1 0 1,-1 1-1,1-1 1,-1 0-1,0 1 1,1-1-1,-1 0 1,0 1-1,1-1 1,-1 0-1,0 1 1,1-1-1,-1 1 1,0-1 0,0 1-1,0-1 1,1 1-1,-1-1 1,0 1-1,0-1 1,0 1-1,0-1 1,0 1-1,0-1 1,0 1-1,0-1 1,0 1-1,0-1 1,0 1-1,0-1 1,-1 1 0,1 0-1,-26 12-92,-26 0 99,-1-2 0,0-3-1,-77 2 1,-167-13 35,263 1-64,1-2 1,-1-1-1,2-1 1,-1-2-1,-60-23 1,84 27-8,7 4 23,0 0 0,0-1 0,0 0-1,0 1 1,0-1 0,0 0 0,0 0 0,0 0-1,0 0 1,1 0 0,-1-1 0,0 1 0,1 0 0,-1-1-1,1 1 1,-1-1 0,1 0 0,0 1 0,0-1-1,0 0 1,0 0 0,0 0 0,0 0 0,-1-2 0,2 4-3,0-1 0,0 1 0,0 0 1,0-1-1,0 1 0,0-1 1,0 1-1,0 0 0,0-1 1,0 1-1,0-1 0,0 1 0,1-1 1,-1 1-1,0 0 0,0-1 1,0 1-1,0 0 0,1-1 1,-1 1-1,0 0 0,0-1 0,1 1 1,-1 0-1,0-1 0,1 1 1,-1 0-1,0 0 0,1-1 1,-1 1-1,0 0 0,1 0 1,-1 0-1,1-1 0,-1 1 0,0 0 1,1 0-1,0 0 0,15-3-31,0 1-1,0 1 1,1 0-1,20 2 1,-2 0 18,48 0-91,-1 4 1,0 3 0,0 4 0,-1 4 0,-1 3 0,81 30 0,-159-48 115,0 0 0,0 0 0,0-1 0,0 1 0,0 0 1,0 1-1,0-1 0,-1 0 0,1 0 0,0 1 0,-1-1 0,2 3 0,-2-3 7,-1-1 0,0 1 0,1 0-1,-1-1 1,0 1 0,0-1 0,0 1 0,0 0-1,1-1 1,-1 1 0,0 0 0,0-1 0,0 1-1,0 0 1,-1-1 0,1 1 0,0-1-1,0 1 1,0 0 0,0-1 0,-1 1 0,1-1-1,0 1 1,0 0 0,-1-1 0,0 1-1,-1 2 15,-1 0 0,0-1-1,0 1 1,0-1 0,-1 0 0,1 0-1,0 0 1,-1-1 0,1 1-1,-1-1 1,0 0 0,-4 1-1,-64 11 369,0-3 0,0-4-1,-124-4 1,131-2-73,44 0-255,2 1 52,-1 0 0,1-2 1,-1 0-1,1-1 0,0-1 0,-1-1 1,1-1-1,-36-13 0,53 17-108,1 0 0,-1 1 0,0-1 1,1 0-1,-1 0 0,0 0 0,1 0 0,-1-1 0,1 1 0,-1 0 0,1 0 1,0-1-1,0 1 0,0-1 0,0 0 0,0 1 0,0-1 0,0 0 0,-1-2 0,2 2-25,0 1 0,0 0-1,0 0 1,1 0-1,-1 0 1,1-1 0,-1 1-1,0 0 1,1 0 0,0 0-1,-1 0 1,1 0-1,0 0 1,-1 0 0,1 0-1,0 0 1,0 1-1,0-1 1,0 0 0,0 0-1,0 1 1,1-2-1,6-2-243,-1 0-1,0 1 0,1 0 1,0 0-1,0 1 1,0 0-1,10-2 0,51 2-3256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4:12.85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2300 1 11349,'0'0'4493,"13"22"-2556,3 4-1372,-8-14-359,0 0-1,-1 1 1,-1 0-1,0 0 0,-1 1 1,0 0-1,-1 0 1,2 16-1,3 19 834,-3 1 0,-2-1 0,-2 1 0,-5 67 0,1-104-941,-1-1-1,0 1 1,-1-1 0,0 0 0,0-1 0,-2 1 0,1-1 0,-1 0 0,-1 0 0,0 0 0,-1-1 0,-14 16 0,-9 6 149,-2-2 0,-44 33 0,11-16-87,-2-3 0,-2-2 1,-2-4-1,-1-4 0,-2-2 1,-121 34-1,35-26-151,-1-6 0,-198 15 1,244-38 14,-220-10 0,306-4-20,-1 0 0,1-2 0,0-2 0,0 0 1,1-2-1,0-1 0,-30-15 0,49 20-7,0-1-1,0 1 1,0-2 0,0 1-1,1-2 1,0 1 0,1-1-1,0 0 1,0-1 0,1 0-1,0 0 1,0 0 0,1-1-1,0 0 1,1-1 0,0 1-1,0-1 1,2 0 0,-1 0-1,1 0 1,-2-19 0,4 17-6,0 0 1,1 0-1,1 0 1,1 0 0,-1 1-1,2-1 1,0 0-1,0 1 1,1-1-1,7-13 1,-2 8-16,1 0-1,1 0 1,1 1-1,0 0 1,25-25-1,7 1-24,2 2 1,2 2-1,72-43 0,-24 23 54,1 5 1,3 4-1,2 4 0,1 5 1,2 5-1,2 4 0,1 5 1,1 4-1,0 5 0,216-2 1,-276 18-1,0 2 1,0 2 0,0 2 0,-1 2-1,56 18 1,-83-19-2,0 0-1,0 2 1,-1 0 0,0 1-1,-1 1 1,0 1 0,-1 1-1,0 0 1,-1 2-1,-1-1 1,0 2 0,-1 1-1,22 30 1,-28-34-34,-1 1 0,-1 0 0,-1 0 1,0 1-1,0 0 0,-2 0 0,0 0 0,0 1 1,-2-1-1,0 1 0,0 0 0,-2-1 0,-1 20 0,-1-14-126,-1-1 0,-1 0 0,-1 0 0,-1 0-1,0 0 1,-2-1 0,0 0 0,-1 0 0,-19 28-1,-5 0-1697,-41 44 0,-60 56-5216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4:16.14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16424,'0'0'0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23.49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455 377 14791,'0'0'7264,"1"20"-5940,5 175 1968,-6-192-3237,0-1 1,0 0-1,0 1 1,0-1-1,-1 0 0,1 1 1,-1-1-1,0 0 1,1 1-1,-1-1 0,0 0 1,0 0-1,0 0 1,-1 0-1,1 0 0,0 0 1,-1 0-1,1-1 1,-1 1-1,0 0 0,1-1 1,-4 3-1,1-2 117,0 0 0,0-1-1,0 1 1,0-1 0,0 0-1,0 0 1,0-1-1,0 1 1,-1-1 0,1 0-1,-8 0 1,0-1 135,1-1 0,-1 0 0,0-1 0,1 0-1,-1-1 1,1 0 0,0-1 0,-14-7 0,7-2-382,0 0 0,0-1 0,1-1 0,1-1 0,1 0 0,0-1 1,2 0-1,0-1 0,1-1 0,0 0 0,-11-30 0,9 15-440,1-1 0,2-1 0,2 0 0,1-1 0,1 1 1,0-45-1,3 6-6123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4:35.36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2290 1119 9540,'0'2'17790,"0"-78"-16249,9-228 787,-5 259-2246,3 1 0,1 0 0,2 0 0,30-78 0,-21 78-41,1 1-1,2 1 1,2 0-1,42-53 1,-54 79-30,1 1 0,0 1 0,1 0 0,1 0 0,0 2 0,1 0 0,0 0 0,1 2 0,0 0 0,1 1 0,0 1 1,1 0-1,24-6 0,-33 12-9,0 0 1,0 0-1,0 1 1,0 1-1,0 0 1,0 0 0,0 1-1,0 0 1,-1 0-1,1 1 1,0 1-1,-1-1 1,1 2 0,-1-1-1,0 1 1,0 1-1,0 0 1,-1 0-1,12 9 1,-3 1 7,0 1 0,-2 1 0,0 0 0,0 1 0,-2 0 0,0 2-1,13 26 1,-4-3 63,-3 1-1,-1 0 0,-3 2 1,-1 0-1,-2 0 0,-3 1 1,-1 0-1,1 64 0,5 364-53,-12-371-19,-5 115 0,-2-195 0,-1-1 0,-1-1 0,-1 1 0,-1-1 0,-1-1 0,-25 41 0,20-38 0,0 0 0,-1-1 0,-2-1 0,0 0 0,-36 31 0,41-43 0,0 0 0,-1 0 0,0-1 0,0-1 0,-1-1 0,0 0 0,-1 0 0,1-2 0,-1 0 0,-32 5 0,-293 20 0,273-26 0,-484-2 0,255-8 0,28 10 0,-93 0 0,303-9 0,0-1 0,-58-16 0,-15-1 0,17 11 0,74 10 0,1-2 0,0-2 0,0-2 0,-50-15 0,82 19 0,0 0 0,0-1 0,1 1 0,0-2 0,0 1 0,0-1 0,1 0 0,-1 0 0,1-1 0,1 1 0,0-1 0,0-1 0,0 1 0,0-1 0,-4-13 0,-6-14 0,2-1 0,-11-49 0,11 40 0,3 6 0,1 0 0,3 0 0,0-1 0,3 0 0,2-60 0,3 86 0,0 0 0,1 1 0,1-1 0,0 1 0,1-1 0,0 1 0,1 0 0,0 1 0,1 0 0,1 0 0,0 0 0,10-11 0,2-1 0,1 2 0,1 0 0,1 2 0,40-29 0,-45 37 0,1 1 0,1 1 0,-1 1 0,2 0 0,-1 1 0,1 2 0,41-9 0,-20 10 0,0 1 0,1 2 0,46 4 0,-51 3 0,0 1 0,-1 2 0,0 2 0,-1 2 0,37 16 0,27 8 0,31 8 0,-35-11 0,186 40 0,-220-62 0,207 29 0,-200-33 0,134-4 0,-170-7 0,-1-1 0,1-2 0,-1-1 0,0-1 0,-1-2 0,0-1 0,-1-2 0,0 0 0,-1-3 0,49-35 0,-75 49 1,1 1-1,-1-1 1,-1 0-1,1 0 1,0 0-1,-1 0 1,1-1 0,-1 1-1,0 0 1,0-1-1,-1 0 1,1 1-1,2-9 1,-2 1-10,-1-1-1,0 1 1,0-20-1,-1 30 8,0-1-70,0 1 1,0 0-1,0-1 0,-1 1 1,1-1-1,0 1 0,0-1 1,-1 1-1,1 0 0,-1-1 1,1 1-1,-1 0 0,0-1 1,1 1-1,-1 0 0,0 0 1,0 0-1,0 0 0,0 0 0,0 0 1,0 0-1,-2-2 0,-1 1-581,1 1 0,-1 0-1,1-1 1,-1 1 0,0 0-1,0 1 1,1-1 0,-8 1-1,-37-1-8977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15.66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26 5827,'0'0'4684,"3"-4"-4315,0 2-325,0 0 0,-1 0 0,1 0 1,0 0-1,0 0 0,0 0 0,0 1 1,1 0-1,-1-1 0,0 1 0,1 1 1,-1-1-1,1 0 0,-1 1 0,0 0 1,1-1-1,4 2 0,-1-1-21,-1 2 1,1-1-1,-1 0 0,0 1 0,0 1 0,0-1 1,0 1-1,0 0 0,7 4 0,-6-2 90,0 0-1,0 0 1,0 0 0,-1 1-1,0 0 1,0 1 0,0-1-1,-1 1 1,0 0-1,0 0 1,-1 1 0,0-1-1,0 1 1,-1 0 0,4 13-1,-3-4 152,-1 1-1,0 0 0,-1 0 0,-1 0 0,-1 0 1,-1 1-1,0-1 0,-1 0 0,-1 0 1,-1-1-1,-9 28 0,0-13 101,1 0-1,2 1 1,1 0-1,2 0 1,1 1-1,1 0 1,1 60-1,4-79-322,1 0-1,1 0 0,0-1 1,0 1-1,2-1 1,8 25-1,-9-32-40,0 0 0,1 0 0,0 0 0,0 0-1,0-1 1,1 0 0,0 1 0,0-2-1,0 1 1,1 0 0,0-1 0,0 0 0,0-1-1,10 6 1,-12-8-85,-4-2 71,1 0 1,0 0 0,-1 1 0,1-1-1,0 0 1,0 1 0,-1-1 0,1 0-1,-1 1 1,1-1 0,0 1-1,-1-1 1,1 1 0,-1 0 0,1-1-1,-1 1 1,1-1 0,-1 1 0,0 0-1,1-1 1,-1 1 0,0 0-1,1 0 1,-1-1 0,0 1 0,0 0-1,0 0 1,0-1 0,0 1-1,0 0 1,0 0 0,0-1 0,0 1-1,0 0 1,0 0 0,0-1 0,0 1-1,-1 0 1,1 0 0,0-1-1,-1 2 1,-2 9 69,0-1 0,0 1 0,-1 0 0,-1-1 0,-11 19 0,-12 30 323,18-18 7,1 0 0,2 0 0,-2 57 0,-3 15 973,6-49-683,6 126-1,2-82 364,-2-106-1047,0 0-1,0 0 0,0 0 0,-1 0 1,1 0-1,-1-1 0,1 1 1,-1 0-1,0 0 0,1 0 0,-1-1 1,0 1-1,0-1 0,0 1 1,-1-1-1,1 1 0,0-1 0,-1 1 1,1-1-1,0 0 0,-1 0 1,0 0-1,1 0 0,-1 0 0,0 0 1,1 0-1,-1 0 0,-3 0 1,-4 2-793,-1-1 0,0 0 0,1-1 0,-15 1 1,15-2-373,-37 2-5102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16.37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6675,'0'0'5330,"7"0"-5330,4 0-416,0 0-1521,0 0-2176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16.72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7235,'0'0'3154,"66"5"-3154,-48-5-641,1 0-1071,-1 0-1618</inkml:trace>
  <inkml:trace contextRef="#ctx0" brushRef="#br0" timeOffset="1">249 1 2449,'0'0'6835,"62"7"-6835,-47-7-64,-1 0-912,1 0-1890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17.06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6275,'0'0'4066,"66"0"-4194,-52 0-1249,1 0-720</inkml:trace>
  <inkml:trace contextRef="#ctx0" brushRef="#br0" timeOffset="1">224 31 4786,'0'0'5267,"25"0"-5572,-17 5-1567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17.70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7155,'0'0'5203,"8"47"-5203,-5-25-272,-3 5-1281,0-3-992,0 1-2482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18.06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 0 3682,'0'0'5685,"-1"12"-5466,5 219-4419,-4-132 3592,0-79-2121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18.41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 0 3153,'0'0'5923,"8"98"-5923,-8-83-176,3-2-368,-3 0-401,0-1-703,0 1-497,0-2-176</inkml:trace>
  <inkml:trace contextRef="#ctx0" brushRef="#br0" timeOffset="1">0 218 576,'0'0'1569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19.01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173 0 5026,'0'0'8751,"0"16"-8490,2 3-232,0 12 88,-1-1 0,-3 32-1,2-61-105,-1 1 0,1-1 0,0 1 1,-1-1-1,1 1 0,-1-1 0,1 0 0,-1 1 0,0-1 0,0 0 0,0 1 0,1-1 0,-1 0 0,0 0 0,-1 0 0,1 0 0,0 0 0,0 0 0,0 0 0,0 0 1,-1 0-1,-1 0 0,-1 1 6,0-1 0,0 0 1,1 0-1,-1 0 1,0-1-1,0 1 0,0-1 1,-8-1-1,6 1 72,-1-1 1,0 0-1,1 0 0,-1-1 0,0 1 1,1-2-1,0 1 0,-1-1 0,1 0 1,-7-4-1,-13-24 745,19 22 3214,21 29-3937,-1 0 0,0 1 0,-1 1 0,-2 0 0,0 0 0,-2 1 0,7 27 0,-9-24-1346,-1 1 0,-1 0 0,-1 45 0,-3 7-6537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23.43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7395,'0'0'6419,"0"26"-6547,0-13-656,0 2-1921,0-1-497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23.82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443 0 23179,'0'0'4210,"-139"36"-2754,74 3-864,2 7-592,5-3-432,10-6-2033,12-6-2945,3-5-7220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23.79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 0 4370,'0'0'3025,"-8"89"-3425,8-72-1761,0-2-2481</inkml:trace>
  <inkml:trace contextRef="#ctx0" brushRef="#br0" timeOffset="1">1 305 2305,'0'0'2481,"0"96"-6018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24.1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0 480,'0'0'2593,"0"95"-3697,0-82 31,0 2 993,0 0 80,0-4 497,0 0 271,0-1 64,0-6-31,0-1-513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26.41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2689 1 3826,'0'0'5850,"0"53"-1594,-1-49-4238,0 0 0,0-1 0,0 1 0,-1 0 0,0-1 0,1 1 0,-1-1 0,0 1 0,-1-1 0,1 0 1,-1 0-1,1 0 0,-1 0 0,0-1 0,0 1 0,0-1 0,0 1 0,-1-1 0,-4 2 0,-2 2 28,1 0-1,-2-1 1,1-1 0,0 1-1,-22 4 1,-17-2 49,-1-3 0,-84-3 1,72-1-25,47-2 13,1 1 1,-1-2-1,1 0 0,0 0 0,-20-9 0,20 7 13,-1 0 0,0 1 0,-1 1 0,-24-3 0,-17 4 242,-83 8 1,119-4-173,0 1 0,1 2 0,0 0-1,0 1 1,0 1 0,1 0 0,-27 15 0,32-13-112,0-1 101,0 0 1,0-1-1,-21 8 1,33-14-132,0-1 1,0 0 0,1 0-1,-1 0 1,0-1 0,1 1 0,-1 0-1,0 0 1,1-1 0,-1 1-1,0-1 1,1 0 0,-1 0 0,1 1-1,-1-1 1,1 0 0,-1 0 0,-1-2-1,-28-27-51,9 9 102,10 12-54,-1 1-1,1 1 1,-2 0-1,1 1 1,-1 0-1,0 1 0,0 1 1,-22-5-1,-16 1 10,-58-2-1,-1 1 2,56 4-9,0 4 1,0 2-1,-89 12 1,68-5 15,-146 24 249,194-26-224,-17 6 117,0-3 0,0-2 0,-67 2-1,99-8-15,-1-2 0,0 0 0,0-1 0,-20-4 0,28 4-160,1 0 0,-1 0 0,0-1-1,1 0 1,-1 0 0,1 0 0,0-1 0,0 1 0,0-1 0,0-1 0,1 1 0,-6-7 0,-5-6-1550,5 6-2737,-1 1-2649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0:28.01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289 15 6323,'0'0'1315,"2"16"-787,1 4-425,3 50 315,-6-70-370,0 1 0,0-1 0,0 1 0,0-1 0,0 0 0,0 1 0,0-1 0,0 1 0,-1-1 0,1 0 0,0 1 0,0-1 1,0 0-1,-1 1 0,1-1 0,0 0 0,0 1 0,-1-1 0,1 0 0,0 1 0,-1-1 0,1 0 0,0 0 0,-1 0 0,1 1 0,-1-1 0,1 0 1,0 0-1,-1 0 0,1 0 0,-1 0 0,1 0 0,-1 1 0,-21-3 523,-16-12-405,25 5 17,0 0-1,1-1 0,0-1 1,0 0-1,1 0 0,1-1 1,0-1-1,-10-16 0,34 100 1350,-14-70-1474,0 0 0,0 0 1,-1-1-1,1 1 1,0 0-1,-1 0 1,1 0-1,-1-1 0,1 1 1,-1 0-1,1 0 1,-1-1-1,1 1 1,-1 0-1,0-1 0,1 1 1,-1-1-1,0 1 1,0-1-1,1 1 1,-1-1-1,0 1 0,0-1 1,0 0-1,0 1 1,1-1-1,-2 0 1,-38 5 567,35-5-489,0 0 0,0 0 0,0-1 0,1 1 0,-1-1 0,0 0 0,1-1 0,-1 1 0,1-1 0,-1 0-1,1 0 1,0 0 0,0 0 0,-7-5 0,29 30 1652,27 50-1,-19-13-3361,-24-52 482,1 1 0,-2-1 0,1 1 1,-1-1-1,0 10 0,-1 12-10434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4:19.96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341 162 9941,'0'0'8886,"8"-4"-7298,5-3-875,1 1 1,1 1 0,-1 0 0,1 1 0,23-3-1,92-8 1904,-36 6-1590,121-10 700,292 10 1,-315 11-1296,-124-3-380,0 3 1,0 3-1,-1 4 1,1 2-1,-2 3 0,0 3 1,74 29-1,-18 0-13,-77-31-19,-1 1 1,-1 3-1,56 32 0,-92-45-20,0-1 0,0 1 0,0 0 0,-1 0 0,0 1 0,0 0 0,-1 0 0,1 0 0,-2 1 0,1 0 0,-1 0 0,0 0 0,-1 0 0,0 0 0,3 14 0,-2 0 0,0 0 0,-2 0 0,0 0 0,-2 0 0,-2 25 0,1-36 0,-2-1 0,1 0 0,-1 0 0,-1 0 0,0-1 0,0 1 0,-1-1 0,0 0 0,-1 0 0,0 0 0,0-1 0,-1 0 0,-9 10 0,-2-1 0,0 0 0,-1-1 0,0-1 0,-35 20 0,26-21 0,-1-1 0,0-1 0,-1-2 0,0-1 0,-59 10 0,-162 6 0,186-21 0,-167 16 0,-222 11 0,274-28 0,-291-1 0,424-6 0,0-2 0,1-2 0,0-2 0,0-2 0,2-2 0,-1-2 0,-53-28 0,88 39 0,1 0 0,0 0 0,0-1 0,0 0 0,1-1 0,0 0 0,0 0 0,1-1 0,0 0 0,0 0 0,1 0 0,0-1 0,1 0 0,-1-1 0,-4-11 0,5 3 0,-1 1 0,2-1 0,0 0 0,2 0 0,0-1 0,1 1 0,2-36 0,0 42 0,2 0 0,-1 0 0,2 0 0,-1 1 0,2-1 0,0 1 0,0 0 0,1 0 0,0 1 0,0-1 0,1 1 0,1 1 0,12-14 0,17-13 0,74-59 0,-89 77 0,12-10 0,2 1 0,1 2 0,1 1 0,1 2 0,1 2 0,0 2 0,2 1 0,0 2 0,1 2 0,87-14 0,123 4 0,281 11 0,-479 16 0,1 3 0,-1 2 0,0 2 0,-1 2 0,-1 3 0,58 25 0,-98-36-14,0 0 1,-1 1-1,0 0 0,0 0 1,-1 2-1,0-1 1,0 1-1,16 16 0,-49-23-3206,-21-1-2313,-19 0-3343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4:22.58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392 122 7443,'0'0'12057,"-1"-1"-11834,1 0 0,-1 0 1,1 0-1,0 0 0,0 0 1,-1 0-1,1 0 1,0 0-1,0 1 0,0-1 1,0 0-1,0 0 0,0 0 1,0 0-1,0 0 1,0 0-1,1 0 0,-1 0 1,0 0-1,1 0 0,0-1 1,29-10 629,1 2 0,0 1 0,0 1 0,58-6 0,-40 6-225,78-10 483,229-2 0,129 35-458,-124-1-463,8 11-136,-180-9 63,-124-12-98,97 10 104,-144-11-112,0 0 1,-1 1 0,1 1 0,-1 1-1,-1 0 1,28 15 0,-29-9-12,-1 0 0,0 1 0,0 0 0,-1 1 0,-1 1 0,0 0 0,-1 0 0,-1 1 0,0 1 0,-2-1 0,0 2 0,9 24 0,-13-29 0,0 0 0,0 1 0,-1 0 0,-1 0 0,0 15 0,-1-24 0,-1 0 0,-1 0 0,1 1 0,-1-1 0,0 0 0,0 0 0,0 0 0,-1 0 0,0 0 0,0 0 0,0 0 0,0 0 0,-1-1 0,0 1 0,-6 7 0,-12 9 0,-2-1 0,0-1 0,0-2 0,-2 0 0,0-1 0,-1-1 0,-28 11 0,-198 67 0,247-92 0,-66 21 0,-1-3 0,0-3 0,-1-3 0,-129 6 0,-255 17 0,-65 1 0,372-38 0,-188-24 0,278 16 0,-1-2 0,2-3 0,-85-32 0,121 38 0,0-2 0,1-1 0,0-1 0,1-1 0,1-1 0,0 0 0,0-2 0,2 0 0,0-1 0,1-1 0,-23-31 0,35 42 0,0-1 0,0 0 0,1 0 0,0-1 0,1 1 0,-1-1 0,2 0 0,-1 0 0,1 0 0,1 0 0,0-1 0,0 1 0,0 0 0,1 0 0,1-1 0,0 1 0,0 0 0,1 0 0,2-9 0,3-1 0,0 1 0,1 1 0,0-1 0,2 1 0,0 1 0,1 0 0,25-29 0,-9 14 0,1 1 0,62-50 0,-74 68 0,0 1 0,1 1 0,0 1 0,1 0 0,-1 1 0,2 1 0,-1 1 0,27-6 0,40 1 0,1 3 0,0 4 0,100 9 0,-152-4 0,70 6-1414,140 26-1,97 43-4355,-265-57-1430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9:18.32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7668,'0'0'2897,"36"130"-2657,-28-74-192,-1 4-96,-7 1-1009,0-3-3008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9:18.74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10965,'0'0'0,"15"119"-160,-15-70-128,0 2-3554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9:16.78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10325,'0'0'9076,"0"117"-7924,4-72-399,-1-3-129,1-5-224,0-3-208,3-2-16,-7-4-176,4-3-96,-4-6-896,0-8-2082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9:17.29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 0 7668,'0'0'9060,"-3"106"-8596,3-71-304,7 3 48,0 0-208,4-1-256,-11 1-1585,0-4-4530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24.31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100 250 21882,'0'0'4125,"-7"-18"-2076,-23-58-1044,29 72-977,0 0-1,1 0 1,-1 0-1,1 0 0,0 0 1,-1 0-1,2 0 1,-1 0-1,0 0 0,1 1 1,0-1-1,0 0 1,0 0-1,0 0 1,1 1-1,-1-1 0,1 1 1,0-1-1,0 1 1,1-1-1,-1 1 1,0 0-1,1 0 0,0 0 1,4-3-1,1-1-17,1 1 0,-1-1 0,2 1 0,-1 1-1,1 0 1,19-8 0,-26 12-9,1-1 1,0 1-1,0 0 0,0 0 1,0 0-1,0 0 0,0 1 1,0 0-1,0 0 0,0 0 1,1 0-1,-1 0 0,0 1 1,0 0-1,0 0 0,0 0 1,-1 0-1,1 1 0,0-1 1,0 1-1,-1 0 0,1 0 1,-1 1-1,0-1 0,1 1 1,-1-1-1,0 1 0,-1 0 1,1 0-1,0 0 0,-1 1 1,0-1-1,0 1 0,0-1 1,0 1-1,0 0 0,2 7 1,3 10 26,-1 0 0,-1 1 0,-1 0 0,-1-1 0,1 38 0,-2 34 121,-2-43 66,8 63 0,-8-110-205,0-1-1,0 1 1,0-1 0,1 0 0,-1 1 0,1-1 0,0 1 0,0-1 0,0 0 0,0 0-1,0 1 1,0-1 0,0 0 0,1 0 0,-1 0 0,1 0 0,0-1 0,-1 1-1,1 0 1,0-1 0,0 1 0,0-1 0,0 1 0,0-1 0,0 0 0,4 1 0,-2-1-19,0-1 0,0 0 0,-1 0 0,1 0-1,0-1 1,0 1 0,0-1 0,0 0 0,-1 0 0,1 0 0,0-1 0,-1 1 0,1-1 0,-1 0 0,6-4 0,22-16-237,-25 16 151,0 1 1,1-1-1,0 2 1,0-1-1,0 1 1,1 0-1,-1 0 1,1 1-1,0 0 1,13-3-1,-20 8 75,-1 0 0,1 0 0,0 0 0,0 0 0,-1 0 0,1 0 0,-1 0 0,0 0 0,0 0 0,1 0 0,-1 0 0,0 0 0,-1 0 0,1 0 0,0 0 0,-2 4 0,2-5 14,-2 9 33,0 0 1,-1-1 0,-1 1-1,0 0 1,0-1 0,-1 0 0,0 0-1,0 0 1,-1-1 0,0 1-1,-9 8 1,-1 1 54,-2-1 1,0 0-1,-33 22 0,38-30-44,0-2 1,0 1-1,-1-2 0,0 0 0,0 0 0,-1-1 0,-22 4 0,6-4 32,0-2 0,-50 0 0,80-3-67,0 0 0,-1 1 0,1-1 0,0 0 0,-1 0 0,1 0 0,0-1 0,-1 1 0,1 0 0,0 0 0,0-1 0,0 1 0,-1-1 0,1 1 0,0-1 0,0 0 0,0 1 0,0-1 0,0 0 0,0 0 0,0 1 0,0-1 0,0 0 0,0 0 0,0 0 0,1 0 0,-1 0-1,0-1 1,1 1 0,-1 0 0,1 0 0,-1 0 0,1-1 0,-1 1 0,1 0 0,0 0 0,0-1 0,0 1 0,0 0 0,0 0 0,0-1 0,0 1 0,0 0 0,0-1 0,1-1 0,-1 1-7,1-1 1,0 0-1,0 0 0,0 1 1,0-1-1,1 1 1,-1-1-1,1 1 0,-1 0 1,1-1-1,0 1 0,0 0 1,0 0-1,0 0 0,0 0 1,0 1-1,0-1 1,1 1-1,4-3 0,0 2 4,1 0 0,-1 0 0,0 1 0,1 0 0,-1 1 0,1-1-1,-1 2 1,1-1 0,-1 1 0,0 0 0,1 0 0,-1 1 0,0 0 0,0 0-1,0 1 1,0 0 0,0 0 0,6 5 0,-9-6 20,0 1 0,0 0 0,0 0-1,-1 0 1,1 1 0,-1-1 0,0 1 0,0 0 0,0 0 0,-1 0-1,1 0 1,-1 1 0,0-1 0,0 0 0,-1 1 0,1-1 0,-1 1-1,0 0 1,0 0 0,-1-1 0,1 1 0,-1 0 0,0 0 0,0 0-1,-1-1 1,1 1 0,-1 0 0,-3 9 0,2-11 45,1 1 0,-1-1 0,0 1 0,0-1 0,-1 0 0,1 0 0,-1 0 0,1 0 0,-1 0 0,0-1 0,0 1 0,0-1 0,-1 1 0,-3 1 0,-58 28 612,38-20-550,12-4-120,0 0 0,0 1-1,0 0 1,1 1 0,1 1-1,0 0 1,-15 17 0,21-20-8,0 2 0,1-1 0,0 1 0,0 0 0,1 0 0,0 0 0,1 1 1,0 0-1,1 0 0,0 0 0,-2 22 0,4-23-7,-1-3-93,2-1 1,-1 1-1,1 0 1,0-1-1,0 1 1,2 9-1,-2-14 12,1 0 1,0-1-1,-1 1 0,1-1 1,0 1-1,0-1 0,0 1 1,0-1-1,0 0 0,0 0 1,1 1-1,-1-1 0,0 0 1,0 0-1,1 0 0,-1 0 1,1 0-1,-1-1 0,1 1 1,-1 0-1,1-1 0,0 1 1,-1-1-1,1 1 0,0-1 1,-1 0-1,1 0 0,0 1 0,2-2 1,43 2-6926,13-1-7043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4:25.69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318 814 9268,'0'0'10472,"-9"0"-8856,9 0-1615,-6 1 280,0-1 0,-1 0 1,1 0-1,0 0 1,0-1-1,0 0 0,0 0 1,1-1-1,-1 1 0,0-1 1,0 0-1,1-1 0,-1 0 1,1 0-1,0 0 1,-10-7-1,3-3 20,1 1 1,0-2-1,1 1 1,0-2-1,1 1 1,0-1-1,-11-30 1,1-3 126,-15-67 0,30 98-399,0 0 0,1 0 0,0-1 0,2 0 0,0 1 0,1-1 0,1 1 0,0-1 0,1 0 0,1 1 0,1 0 0,1 0 0,0 0-1,1 0 1,1 1 0,0 0 0,1 0 0,1 1 0,0 0 0,2 1 0,-1 0 0,2 0 0,-1 1 0,2 1 0,0 0 0,25-18 0,-28 25-28,-1 0 1,2 1-1,-1 0 1,0 1-1,1 0 0,0 0 1,-1 1-1,1 1 1,0 0-1,0 0 1,0 1-1,0 1 1,21 2-1,1 3 31,1 1 1,-1 2-1,36 15 0,-60-21-12,0 1-1,0 0 1,0 0-1,-1 1 1,1 0-1,-1 1 1,-1 0-1,1 0 1,-1 0-1,0 1 1,11 13-1,-10-7 35,0 0 0,-1 1 0,-1-1 0,0 1-1,-1 0 1,7 28 0,-3 4 70,-2 0-1,-1 0 1,-3 0 0,-2 1-1,-5 52 1,3-93-118,1 0-1,-1 0 1,0 1 0,-1-1-1,0 0 1,0 0 0,0 0 0,0-1-1,-1 1 1,0-1 0,-1 1-1,1-1 1,-1 0 0,0 0 0,-4 5-1,0-4 14,1 0 0,-1 0-1,0-1 1,0 0 0,-1 0-1,1-1 1,-1 0 0,-18 5-1,-8 0 33,0-3 0,-1-1 0,0-1-1,-41-2 1,65-2-49,-9 1-61,0 0 0,-1-2 1,1-1-1,0-1 0,-26-6 1,39 6 3,-1 0 0,1 0 0,0-1-1,0 0 1,0-1 0,1 0 0,-1 0 0,1-1 0,0 0 0,1 0 0,0 0 0,0-1 0,0 0 0,1 0 0,-5-8 0,-12-23-2992,-22-57 0,43 94 2930,-32-75-7918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4:27.51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1216 706 5491,'0'0'15214,"-7"1"-12751,-87 25-682,60-16-1186,1-1-1,-2-2 1,-44 5-1,-192-9 1537,235-6-1972,-1-1-1,0-1 1,1-3-1,0-1 0,-45-17 1,57 15-137,0-1 0,1-2 0,1 0-1,0-1 1,1-1 0,-25-25 0,-104-121 131,142 153-142,1 0-1,0 0 1,1-1-1,0 0 1,1 0 0,0 0-1,0-1 1,1 0-1,1 1 1,0-1-1,0-1 1,1 1-1,0 0 1,1-1-1,0 1 1,1-1-1,2-13 1,-1 20-15,0 0 0,1 0 0,0 0 0,0 0 1,0 0-1,0 1 0,1-1 0,0 1 0,0-1 0,0 1 1,1 0-1,-1 0 0,1 0 0,0 1 0,0-1 0,8-4 1,9-6-1,0 0 0,25-11 0,-39 22 17,26-13-7,2 2 0,-1 2 0,2 0 0,0 3 1,0 1-1,50-5 0,224 2-19,-255 12-1,-11 0 15,-1 3 1,0 1-1,0 2 1,0 2-1,-1 2 0,0 2 1,-1 2-1,-1 1 1,0 2-1,-1 2 1,-2 1-1,66 49 0,-90-59 31,-1 0-1,0 1 0,-1 1 1,0-1-1,-1 2 0,0-1 1,15 30-1,-21-35 4,0 0 0,-1 0 0,0 1 0,0-1 0,-1 1 0,0 0 0,0-1 0,-1 1 0,0 0 0,-1 0 0,0 0 0,0 0 0,-1 0 0,0 0 0,-1-1 0,-4 16 0,1-14 1,0-1 0,0 1 0,-1-1 1,0 0-1,-1-1 0,0 1 0,0-1 0,-1-1 0,0 1 0,-14 9 0,-13 7 46,-48 26 1,79-48-82,-34 18-15,-2-1 0,0-2 0,-1-2 0,0-2-1,-1-2 1,-1-1 0,0-3 0,0-1 0,0-2 0,-51-2-1,46-4-1441,-81-13 0,81 5-2027,-76-26 0,-20-18-9563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4:29.23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1343 525 5795,'0'0'9777,"1"15"-8098,0-4-1308,1-3 5,-1 0 1,0 0-1,-1 0 0,0 0 1,0 0-1,-1 0 0,0-1 1,0 1-1,-1 0 0,0 0 1,0 0-1,-6 13 0,-2-9 23,-1-1-1,0 1 1,-1-2-1,0 0 1,-1 0 0,0-1-1,0 0 1,-1-1-1,0-1 1,-15 6-1,-4 0 153,0-2 0,0-1 0,-52 9-1,43-13-303,0-1-1,-1-2 0,1-2 0,-1-2 0,1-2 0,0-2 1,-68-16-1,88 15-220,1-1 1,-1-1 0,1-1 0,1-1-1,0-1 1,-34-24 0,41 24-36,0 0 0,1-1 0,0 0 0,1 0 0,0-1-1,1-1 1,1 0 0,0 0 0,1-1 0,-7-17 0,7 12 0,0-1-1,2 1 1,1-1-1,0 0 1,1 0 0,2-1-1,0 1 1,1-1-1,1 0 1,6-41-1,-3 52 3,0 0 1,1 1-1,1-1 0,0 1 1,0 0-1,0 0 0,2 1 0,-1 0 1,1 0-1,0 0 0,1 1 0,10-9 1,-4 5 12,1-1 0,0 2 0,1 0 0,1 1 0,0 0 0,24-9 0,10 1-27,1 3-1,1 2 1,0 2-1,1 3 1,0 2 0,0 2-1,97 6 1,-126 0 27,0 1-1,-1 1 1,1 2-1,-1 0 0,-1 1 1,1 2-1,-1 0 1,-1 1-1,0 2 1,35 23-1,-42-24 23,0 0-1,-1 1 1,-1 1 0,0 0-1,-1 1 1,0 0-1,-1 1 1,0 0 0,-2 1-1,0 0 1,0 0-1,-2 1 1,0 0 0,-1 1-1,4 18 1,-7-25 20,-1 1 0,0 0 0,0 0 0,-2 0 0,1 0 1,-2 0-1,0 0 0,0 0 0,-1 0 0,0-1 0,-1 1 1,0 0-1,-1-1 0,-1 0 0,1 0 0,-2 0 0,0-1 0,0 1 1,-12 13-1,-6 2 4,-1-1 0,-2-1 0,0-2 0,-1-1 0,-2-1 0,0-1 0,-1-2 0,0-1 0,-35 13 0,-26 4-155,-1-4 1,-101 18 0,-119 3-2502,101-37-2913,29-11-4007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9:14.23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 1 6643,'0'0'8567,"-1"10"-7404,-5 212 4863,6-68-7655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9:13.54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7251,'0'0'13470,"2"12"-12565,6 92 703,-4 117 1,-4-172-2361,8-75-6977,3-1-293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09:14.91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7812,'0'0'8934,"1"15"-7410,27 260 3908,-23-257-5226,0-2-2797,-3-5-4602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4:30.99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649 618 2977,'0'0'12241,"-5"10"-11142,0-2-670,0 1 1,-1-1-1,0 0 1,-1-1-1,1 1 1,-1-1 0,-1 0-1,1-1 1,-1 0-1,0 0 1,-1-1-1,1 0 1,-1 0-1,0-1 1,-14 5-1,-4-3 111,-2-1 0,1-2 0,0 0 1,-1-2-1,1-1 0,-47-7 0,63 5-432,-1-1 0,1-1 0,0 0 0,0-1 0,0 0 0,0-1 0,1 0 0,0-1 0,0 0 0,1-1 1,0 0-1,0 0 0,1-1 0,0-1 0,0 1 0,1-1 0,0-1 0,1 0 0,-9-17 0,7 11-73,1-1 0,1 0 0,0-1 0,1 0-1,1 0 1,1 0 0,0 0 0,2-1 0,0 1 0,1-1 0,1 0-1,4-24 1,-2 33-34,1 0 0,1-1 0,0 2 0,0-1 0,1 0 0,1 1 0,-1 0 0,2 0 0,-1 0 0,2 1-1,-1 0 1,1 1 0,15-14 0,6-2 15,0 2 0,64-37 1,-78 50-14,0 1 1,1 1-1,0 1 1,0 0 0,1 1-1,0 1 1,-1 0-1,2 1 1,-1 1-1,0 1 1,0 0 0,0 2-1,29 3 1,-20 1 10,0 1 0,-1 1 1,0 1-1,0 2 0,-1 0 1,0 2-1,-1 0 0,27 21 0,-32-22 5,-2 1 0,0 1 0,0 0-1,18 22 1,-27-27 16,-1 1 0,0-1 1,0 1-1,-1 1 0,-1-1 0,1 1 0,-1 0 0,-1 0 0,0 0 0,3 15 1,0 14 198,-1 1 1,-2 0 0,-4 66 0,0-99-205,-1 1 1,0-1 0,0 1 0,-1-1 0,0 0-1,0 0 1,-1 0 0,0 0 0,0-1 0,0 1-1,-1-1 1,0 0 0,0 0 0,-10 8 0,-6 4 49,-1-1 1,-41 26 0,43-32-61,0 0 0,0-2-1,-1 0 1,0-1 0,0-1 0,-45 8 0,56-13-41,-1-1 0,0 0 0,0 0 0,1-1 0,-1-1 0,0 0 1,0 0-1,1-1 0,-1 0 0,1-1 0,-1 0 0,1-1 0,0 0 0,0-1 1,1 0-1,-16-10 0,8-2-918,0 0 0,0-1 0,2-1 0,1 0 0,0-1 0,-22-43 0,19 33-1538,-40-65-8744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4:32.33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2561,'0'0'320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4:38.66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2039 1012 4530,'0'0'13035,"0"-12"-7005,21 143-1281,-19-25-3001,-2-66-1231,1 1 1,2 0-1,17 80 0,-8-78-469,2 0-1,1-1 0,2-1 0,3 0 0,0-2 0,3 0 0,29 37 0,-40-60-35,1 0 0,0-2 0,1 0 0,0 0 0,2-1 0,-1-1 1,1-1-1,1 0 0,0-1 0,1-1 0,0 0 0,0-1 0,1-2 0,0 0 0,0 0 0,0-2 0,1 0 0,23 0 0,-37-3-12,12 0 0,0-1 0,1 0 0,21-4 0,-33 3 0,0-1 0,0 0 0,0 0 0,-1-1 0,1 0 0,-1 0 0,1-1 0,-1 1 0,0-1 0,0-1 0,6-6 0,3-3 0,-1-2 0,0 0 0,-2 0 0,0-1 0,0-1 0,-2 0 0,0 0 0,10-29 0,3-18 0,17-83 0,-8 27 0,75-190 0,-59 185 0,59-252 0,-101 336 0,-2 0 0,-3-56 0,-1 77 0,-1 14 0,0-1 0,0 1 0,-1 0 0,0 0 0,-1 0 0,0 0 0,0 0 0,0 1 0,-1-1 0,0 1 0,0 0 0,0 0 0,-1 0 0,0 1 0,0-1 0,-7-5 0,-7-5 0,0 1 0,0 1 0,-38-21 0,23 20 0,0 1 0,-1 2 0,-72-15 0,47 12 0,-9 1 0,-95-7 0,100 15 0,-123-10 0,-131-19 0,234 24 0,-1 5 0,-140 6 0,-9 0 0,-114-28 0,61 3 0,219 21 0,-117-4 0,159 9 0,0 0 0,0 2 0,0 2 0,1 0 0,-26 9 0,20-4 0,0 2 0,0 1 0,1 1 0,1 2 0,-36 24 0,57-33 0,-1 0 0,1 0 0,0 0 0,1 1 0,0 0 0,0 1 0,0-1 0,1 1 0,1 1 0,0-1 0,0 1 0,0 0 0,1 0 0,1 0 0,0 1 0,0-1 0,1 1 0,1 0 0,-1 21 0,0 66 0,-1-29 0,9 76 0,-4-130 0,0-1 0,1-1 0,1 1 0,0 0 0,1-1 0,0 0 0,1 0 0,1 0 0,0-1 0,0 0 0,2 0 0,-1-1 0,1 0 0,1 0 0,0-1 0,0-1 0,1 0 0,1 0 0,-1-1 0,1 0 0,1-1 0,-1 0 0,1-1 0,0-1 0,1 0 0,-1-1 0,1 0 0,0-1 0,0 0 0,0-2 0,25 1 0,-10-2 0,-1-1 0,0-2 0,0-1 0,0-1 0,0-1 0,39-14 0,15-7 0,2 4 0,1 3 0,1 4 0,0 4 0,155-1 0,-234 13 0,18-1 0,1 1 0,-1 1 0,0 2 0,0 0 0,47 14 0,207 55 0,-196-54 0,-1 2 0,110 45 0,-175-56 0,-2 0 0,0 1 0,0 0 0,0 1 0,-2 1 0,1 1 0,-1 0 0,-1 0 0,-1 1 0,0 1 0,0 0 0,-2 0 0,0 1 0,-1 0 0,0 0 0,9 30 0,-16-39-459,1-1 1,-1 1-1,-1-1 0,1 1 1,-1-1-1,-1 9 1,1 2-2100,0 12-5424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4:44.76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1037 0 7155,'0'0'8602,"-14"18"-7906,-219 290 2948,32-35-1870,132-188-1201,-87 83-1,107-119-265,-2-2-1,-3-2 1,-1-3 0,-67 39 0,101-72-208,20-9-97,1 1 1,0-1 0,-1 0 0,1 0-1,-1-1 1,1 1 0,-1 0-1,1 0 1,0 0 0,-1 0 0,1 0-1,-1 0 1,1 0 0,-1-1 0,1 1-1,0 0 1,-1 0 0,1-1 0,0 1-1,-1 0 1,1-1 0,0 1 0,-1 0-1,1-1 1,0 1 0,0 0-1,0-1 1,-1 1 0,1 0 0,0-1-1,0 1 1,0-1 0,0 1 0,-1-1-1,1 1 1,0 0 0,0-1 0,0 1-1,0-1 1,0 1 0,0-1-1,0 1 1,0 0 0,1-1 0,-1 1-1,0-1 1,0 1 0,0-1 0,0 1-1,1-1 1,-1-1 7,2-15-83,0 0-1,1-1 1,1 1 0,0 0-1,2 0 1,0 1 0,0 0-1,2 0 1,16-28 0,24-53 3,-47 96 177,-3 18 154,-3 6-14,0-1 1,-11 26-1,9-30-39,1-1 0,1 1 0,1 0 0,0 1 0,-1 29 0,5-37-143,0-8-17,-1 1-1,1 0 0,0-1 1,1 1-1,-1-1 1,1 1-1,-1 0 1,1-1-1,0 1 0,2 3 1,-2-6-50,0 0 0,0 0 0,1 0 0,-1 0 0,0-1 0,1 1 0,-1 0 0,1 0 0,-1-1 0,1 1 0,-1-1 0,1 1 0,0-1 0,-1 0 0,1 0 0,-1 0 0,1 0 0,0 0 0,-1 0 0,1 0 0,0 0 0,-1 0 0,1-1 0,-1 1 0,1-1 0,-1 1 0,2-2 0,12-3-690,0-1 0,-1-1 0,0 0 0,0-1 0,-1-1 0,15-12 0,9-4-7512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24.64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52 23 15735,'0'0'15879,"15"-11"-15879,-15 7-304,-15-1-2577,-3 3-2273,-15 2-8709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4:46.05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1029 13510,'0'0'7884,"6"-4"-7287,47-34 296,-3-2-1,69-70 0,83-109 9,-160 171-808,74-85 123,265-276 243,-379 408-424,-1 0 0,1 0 0,0-1 0,-1 1 0,0 0 0,1-1 0,-1 1 0,0-1 0,0 0 0,0 1 0,0-1 1,0 0-1,0 0 0,0-2 0,-1 4-25,-1-1 1,1 1 0,-1 0-1,0 0 1,0-1 0,1 1-1,-1 0 1,0 0 0,1 0-1,-1 0 1,0 0 0,0 0-1,1 0 1,-1 0 0,0 0-1,0 0 1,1 0 0,-1 0-1,0 0 1,1 1 0,-1-1-1,0 0 1,1 1 0,-2 0-1,-68 28 112,60-24-113,-19 8-6,9-3 66,-1 0-1,-29 7 1,61-20-24,3-1 79,-1 1 0,1 0-1,0 1 1,0 0 0,14 1 0,-24 1-89,0 0 1,-1 1 0,1-1-1,0 1 1,-1 0 0,1 0-1,-1 0 1,1 1 0,-1-1-1,1 1 1,-1 0 0,0 0-1,0 0 1,0 0 0,0 0-1,0 1 1,0-1 0,-1 1-1,1 0 1,-1 0 0,0 0-1,1 0 1,-2 0 0,1 0-1,2 5 1,1 10-94,0 0 0,-2 1 0,0 0-1,-1-1 1,0 1 0,-2 0 0,0 0 0,-1 0 0,-4 21-1,-7-4-2537,-5-17-2355,-7-5-5939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5:42.25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104 16 2977,'4'12'21751,"0"-10"-20176,39 4-1195,-1-2 1,1-1 0,0-3-1,0-1 1,49-9-1,-20 5-163,130 6 0,-70 2-192,135 1 50,165-4 53,-271-2-38,149-8 60,-167 4-153,-86 5 7,85-12 1,-141 13-4,1-1 1,-1 1-1,0 0 1,1-1-1,-1 1 1,1 0-1,-1 0 1,1 0 0,-1 0-1,1 0 1,-1 0-1,1 0 1,-1 1-1,1-1 1,-1 0 0,1 1-1,-1 0 1,0-1-1,1 1 1,-1 0-1,0-1 1,0 1-1,1 0 1,-1 0 0,0 0-1,0 0 1,0 0-1,0 0 1,0 0-1,0 1 1,1 1 0,0 3 58,-1-1 0,0 0 0,0 1 0,-1-1 0,0 1 0,0-1 0,-1 9 0,1 6 63,1 89 151,-7 166 311,-32-54-138,0 11-222,26-159-206,7-52-9,2 0 0,-2 37 0,2 62 28,1-39 39,13 140 0,12-26-19,-1 241 1,-36-96-30,11-74-8,5-137-12,-9 230 97,7-344-82,1-4 0,-1-1 1,0 1 0,0 0 0,-1 0 0,-1 0 0,-4 18 0,3-26-26,0 0 1,1-1-1,-1 1 1,0-1-1,-1 0 1,1 0-1,0 0 0,-1 0 1,1-1-1,-1 1 1,-4 0-1,-47 13-23,50-14 20,-213 43 274,-12 15-137,191-50-133,0-1 0,-1-2 0,-49 1 0,-123-8 0,85-1 0,-692 11 0,578-7 0,239-3 0,0 0 0,0-1 0,0 1 0,0-1 0,0 0 0,0 1 0,1-1 0,-1 0 0,0 0 0,1 0 0,0 0 0,-1 0 0,1 0 0,0 0 0,-1-4 0,-1 0 0,-5-11 0,0-1 0,1 1 0,1-1 0,1 0 0,0-1 0,-3-34 0,-3-8 0,-3-48 0,12 78 0,-11-52 0,2 22 0,4 0 0,2-1 0,6-123 0,2 65 0,0-1068 0,18 936 0,-1-1 0,-8-20 0,1-1 0,-13 112-80,-36 173-29758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5:54.81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670 896 6995,'0'0'0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6:46.96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5661 36 1825,'0'0'8991,"9"6"-6673,-6-3-2153,1-1-1,-1 0 1,0 1 0,0 0-1,0 0 1,0 0 0,0 0-1,-1 0 1,1 1 0,-1-1 0,0 1-1,0-1 1,0 1 0,-1 0-1,1 0 1,-1 0 0,0 0-1,0 0 1,0 0 0,-1 0-1,1 5 1,1 50 1267,-3 0-1,-9 75 1,5-108-1323,0 0-1,-1 0 1,-2-1 0,0-1 0,-2 1-1,-1-1 1,-22 38 0,-2-12-63,-2-1 0,-53 54 0,-95 80 230,59-73 80,-5-6 0,-5-7 0,-236 131 0,175-108 72,108-62-298,-174 81 1,-601 175 503,707-265-426,-3-8 0,-1-6-1,-1-8 1,-196 8-1,89-23-183,-321 6 43,516-18-33,-110-15 0,152 10 1,1-2-1,0-1 1,0-1-1,1-2 1,0-1-1,-29-16 0,-375-236 271,408 244-211,1 0 1,1-2-1,0-1 1,2-1 0,1-1-1,1 0 1,1-2 0,1 0-1,1-1 1,2-1-1,1-1 1,1 0 0,2 0-1,-12-50 1,20 69-73,0 0-1,1 1 1,1-1-1,0-1 1,0 1-1,1 0 1,1 0 0,0 0-1,0 0 1,1 0-1,0 0 1,1 1 0,1-1-1,-1 1 1,2-1-1,-1 1 1,1 0-1,1 1 1,0-1 0,0 1-1,10-10 1,20-22-22,2 3 1,2 1 0,1 1-1,2 3 1,1 2 0,1 1-1,63-29 1,359-135-9,-421 177 8,68-21-23,152-30 1,124-2-8,364-88 57,-396 76-96,152-50-100,250-46 95,92 84-340,-768 88 272,1 5 0,89 8-1,-148-4 136,0 1-1,0 1 1,0 1-1,0 1 1,-1 1-1,-1 2 1,1 0-1,-2 2 1,1 0-1,40 30 1,-50-29 41,-1 0 1,0 1-1,0 1 1,-2 0-1,0 1 0,0 0 1,-2 0-1,0 1 1,-1 0-1,0 1 0,-2-1 1,0 2-1,-1-1 1,0 1-1,-2-1 0,0 1 1,-2 0-1,0 29 1,-2-38-18,-1 0 0,0 0 0,0-1 0,-1 1 0,0-1 0,-1 0 0,0 0 0,0 0 0,-1 0 0,0-1 0,-1 0 0,0 0 0,-10 10 0,-13 13-82,-63 49 0,81-70 31,-78 57-2089,-105 62-1,-4-10-5319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6:14.89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5653 871 6371,'3'21'603,"173"884"5864,-56-135-5475,-59 11-122,-58-452 268,-61 524 0,7-514-587,-122 427 0,121-593-486,-8-2 0,-7-3 0,-8-2 0,-114 185 0,127-255-92,-3-3 1,-5-3-1,-3-3 0,-5-4 1,-3-2-1,-3-5 0,-149 105 1,147-125 72,-2-3 1,-3-5-1,-1-3 1,-3-4-1,-1-5 1,-1-4-1,-2-4 1,-168 25-1,141-38 51,-1-6-1,-242-13 0,267-6-6,1-4 0,0-4 0,1-5 0,-105-39 0,79 12-31,2-5 0,2-5 0,-166-111 0,133 63 25,-267-245-1,318 254-198,5-5 0,5-4 0,5-5 0,4-3 0,6-3 0,5-4 0,5-3 0,-101-263 0,121 240-626,7-2-1,6-1 1,-28-280 0,55 304 619,6-1 0,6 0 1,5 0-1,5 1 1,32-132-1,15 34 81,10 3-1,10 3 0,9 4 1,151-266-1,-116 273 48,8 5 1,10 6-1,7 6 0,10 8 1,7 6-1,7 7 0,362-272 1,-390 341 45,4 5 1,4 7 0,271-115-1,-312 161-5,1 5 0,3 4 0,0 6 0,2 5 0,1 6 0,158-6 0,-211 23-42,-1 2 1,0 4 0,0 2-1,0 3 1,-1 2 0,0 4-1,-2 2 1,0 3 0,-1 3-1,-1 2 1,-1 3 0,-2 2-1,-1 3 1,-1 3 0,50 43-1,-43-25-3,-3 3 0,-1 2-1,-4 3 1,90 136 0,-88-107-32,-4 4 0,-5 1-1,49 142 1,-49-85-750,-6 3 1,-7 1-1,-7 2 0,-6 1 0,-2 198 0,-29 140-3753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6:16.9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583 113 15095,'0'0'7790,"24"8"-7163,77 23-117,-90-28-393,-1-1 0,1 0 1,0 0-1,0-2 0,0 1 0,0-1 1,18-3-1,-26 3-97,1-1 0,0 1 0,-1-1 0,1 0 0,-1-1 0,1 1-1,-1-1 1,0 1 0,1-1 0,-1 0 0,0 0 0,0 0 0,0-1 0,-1 1 0,1-1 0,0 1 0,-1-1-1,0 0 1,4-6 0,-4 7-18,-1 0-1,0 0 0,0 0 0,0 0 1,0-1-1,-1 1 0,1 0 0,0 0 1,-1-1-1,0 1 0,1 0 0,-1-1 1,0 1-1,0 0 0,-1-1 0,1 1 1,0 0-1,-1 0 0,1-1 0,-1 1 1,0 0-1,0 0 0,1 0 0,-2-1 1,1 1-1,0 0 0,0 1 0,-1-1 1,1 0-1,-1 0 0,1 0 0,-1 1 1,0-1-1,0 1 0,1-1 0,-1 1 1,0 0-1,-1 0 0,1 0 0,0 0 1,0 0-1,-3 0 0,-11-4 8,0 0 0,-1 1-1,1 1 1,-30-1 0,29 2-37,-107-10-60,123 14 90,0-1 0,0 1 0,1-1 0,-1 1 0,1-1 0,-1 1 0,1-1 0,0 1 0,-1 0 0,1-1 0,0 1 0,0 0 0,0-1 0,0 1 0,0 0 0,1 2 0,0 2 30,2 74 699,4 0 0,22 103 0,-25-154-595,-1 1-1,-2 41 0,-1-54-111,0-15-20,0 0 1,0 0-1,-1 0 1,1 0-1,0 0 1,-1 0 0,0 0-1,1 0 1,-1 0-1,0 0 1,0 0-1,0-1 1,0 1-1,0 0 1,-1-1-1,1 1 1,0-1-1,-1 1 1,1-1-1,-4 2 1,1 0-17,-1 0 1,0-1-1,0 1 0,0-1 1,0-1-1,0 1 1,-10 1-1,1 0-107,-1-2 0,0 0 0,1-1 0,-1 0 0,-16-3 0,29 3 100,-19-1-289,26 14 236,4 3 190,-4-7-81,0 1-1,-1-1 0,-1 1 0,0 0 0,2 11 0,-4-19-34,0 1 0,-1-1 0,1 0-1,-1 1 1,0-1 0,0 0 0,0 1 0,0-1-1,0 0 1,-1 1 0,1-1 0,-1 0 0,1 0 0,-1 1-1,0-1 1,0 0 0,0 0 0,0 0 0,0 0-1,0 0 1,-1 0 0,1 0 0,-1 0 0,1-1 0,-1 1-1,0 0 1,0-1 0,-2 2 0,-33 11-57,-17 7 0,52-20 58,1 0-1,-1 0 1,0 0-1,1 1 1,-1-1 0,1 1-1,-1-1 1,1 1-1,-1-1 1,1 1-1,0 0 1,0 0 0,0 0-1,0 0 1,0-1-1,0 1 1,1 0-1,-1 1 1,1-1-1,-1 0 1,1 0 0,0 3-1,0 6 10,0-4 4,1-1-1,-1 1 1,0-1-1,-1 1 1,0-1-1,0 1 1,0-1-1,-1 1 1,0-1-1,0 0 1,0 0 0,-1 0-1,-5 9 1,-1 0 38,0 2 1,1-1 0,1 1 0,1 0 0,-4 19 0,7-23-7,-1 0 0,0 0 0,-1 0 0,0-1 0,-1 1-1,0-1 1,-1-1 0,-1 1 0,1-1 0,-14 14 0,13-18-37,0 0 1,0-1-1,0 1 0,-1-2 0,0 1 1,0-1-1,-1-1 0,1 1 1,-1-2-1,0 1 0,0-1 1,0-1-1,0 0 0,-1 0 0,1-1 1,-12-1-1,21 0-14,0 0 1,0 0-1,0 0 1,0 0-1,0 0 0,0 0 1,1-1-1,-1 1 1,0 0-1,0-1 0,0 1 1,1-1-1,-1 1 1,0-1-1,0 1 0,1-1 1,-1 1-1,0-1 1,1 0-1,-1 1 0,1-1 1,-1 0-1,1 0 1,-1 1-1,1-1 0,0 0 1,-1-1-1,-3-30-44,5 27 46,-1 1-1,1 0 0,0 0 0,-1 0 0,2 0 0,-1 0 0,0 0 0,1 0 0,0 0 0,0 0 0,0 1 0,0-1 0,5-4 0,-3 5 26,1 0 1,0 0-1,0 0 0,0 1 0,1 0 0,-1 0 0,0 0 0,1 1 0,0 0 0,-1 0 1,1 0-1,0 0 0,-1 1 0,1 0 0,0 0 0,-1 1 0,8 1 0,-8-1 20,-1 0-1,0 0 0,1 0 0,-1 1 0,0 0 1,1 0-1,-1 0 0,0 0 0,-1 1 0,1-1 1,0 1-1,-1 0 0,1 0 0,-1 1 0,0-1 1,0 0-1,0 1 0,-1 0 0,1 0 1,-1 0-1,3 6 0,0 8 55,0 1-1,-1 1 1,-1-1-1,-1 1 1,-1-1-1,0 1 1,-2 0-1,0-1 1,-1 1-1,-1-1 1,-1 0 0,-1 0-1,0 0 1,-2 0-1,-11 25 1,13-34-142,-1 0 1,1 0 0,-2 0 0,1-1 0,-2 0-1,1 0 1,-1 0 0,0-1 0,-16 11-1,24-18-22,-1-1 0,0 1 0,1-1 0,-1 1 0,0-1-1,1 0 1,-1 0 0,0 1 0,0-1 0,1 0 0,-1 0-1,0 0 1,0 1 0,0-1 0,1 0 0,-1 0 0,0 0-1,0-1 1,0 1 0,1 0 0,-1 0 0,0 0 0,0-1-1,1 1 1,-1 0 0,0 0 0,1-1 0,-1 1 0,0-1-1,1 1 1,-1-1 0,0 1 0,1-1 0,-1 1 0,1-1-1,-1 0 1,0 0 0,-8-31-3073,8 28 2758,-9-59-5819,-1-21-4349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6:17.28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348 1 22202,'0'0'416</inkml:trace>
  <inkml:trace contextRef="#ctx0" brushRef="#br0" timeOffset="1">0 197 19913,'0'0'1249,"154"-96"1760,-85 79-1984,-7 13-609,-7 4-400,-18 22-32,-15 27-432,-15 19-465,-7 13-1520,-22 9-4002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6:17.6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403 1 20890,'0'0'1392,"-22"169"-752,4-71 1858,-8 5-1122,-14 8-1376,-15-2-16,-15-1-1536,-10-12-2274,-12-23-2241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6:18.39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79 12870,'0'0'7398,"7"-6"-6915,1-1-347,-3 2 81,0 1-1,0-1 1,0 1 0,1 0-1,0 0 1,0 1 0,0 0-1,0 0 1,0 0 0,1 1-1,-1 0 1,1 0 0,7-1-1,-15 44 1638,-1-38-1780,1-1-1,-1 1 1,0-1-1,0 1 1,0-1-1,0 0 1,0 0-1,0 0 1,-1 0-1,1 0 1,-1-1-1,1 1 1,-1-1-1,0 1 1,1-1-1,-5 1 1,6-1-72,0-1 0,0 0 1,0 1-1,0-1 1,0 0-1,-1 1 1,1-1-1,0 0 1,0 0-1,0 0 1,0 0-1,-1 0 1,1 0-1,0 0 1,0-1-1,0 1 1,0 0-1,-1-1 0,1 1 1,0 0-1,0-1 1,0 1-1,0-1 1,0 0-1,0 1 1,0-1-1,0 0 1,1 0-1,-1 0 1,0 0-1,0 1 1,0-1-1,1 0 1,-1 0-1,1 0 0,-1 0 1,1-1-1,-1 1 1,1 0-1,-1 0 1,1 0-1,0-2 1,-2-60-4923,2 53-1219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6:19.15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634 1 15671,'0'0'9407,"12"13"-8529,38 43-152,-46-52-628,0 1 0,-1-1 1,0 1-1,0 0 1,0 0-1,-1 0 0,1 1 1,-1-1-1,-1 1 1,1-1-1,-1 1 1,0-1-1,0 1 0,0 0 1,-1 0-1,0-1 1,0 1-1,-1 0 0,1 0 1,-1-1-1,-1 1 1,-1 7-1,-1-3 36,-1-1-1,0 1 1,0-1-1,-1 0 1,0-1-1,0 1 1,-1-1-1,0 0 1,-14 11 0,-3 1 58,-2-1 1,0-1 0,-1-2 0,-49 23 0,-121 37 1033,78-33-930,111-41-296,1 1 0,-1 0 0,1 1 0,0 0 0,0 0 0,0 1 0,1-1 0,0 1 0,0 1 0,0-1 0,0 1 0,1 0 0,0 0 0,0 1 0,1 0 0,0-1 0,0 1 0,1 1 0,-1-1 0,1 1 0,1-1 0,0 1 0,-3 13 0,1 0-1210,0 0 0,1 0 0,0 39 0,1-38-6745,-10 0-9920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25.03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353 504 20665,'0'0'3333,"-20"-4"-1252,5 1-1728,9 3-263,0-1 0,-1 0-1,1 0 1,0-1 0,0 0 0,0 0 0,0 0-1,0-1 1,0 0 0,1 0 0,-1 0 0,1-1-1,0 0 1,0 0 0,0 0 0,1-1 0,0 1-1,-8-10 1,1-6 72,1-1-1,0 1 1,2-2 0,0 1-1,2-1 1,0 0 0,1 0-1,1-1 1,2 0 0,0 1-1,2-43 1,1 57-145,0 0 1,0 0 0,1 0-1,0 1 1,0-1-1,0 1 1,1-1 0,0 1-1,5-8 1,-5 11-13,-1 1-1,0 0 1,1-1 0,0 1 0,0 0 0,0 0-1,0 1 1,0-1 0,0 0 0,1 1-1,-1 0 1,1 0 0,0 0 0,0 0-1,-1 1 1,1-1 0,0 1 0,6-1 0,-8 2-7,0 0 1,1 0 0,-1 0 0,0 0 0,0 0-1,1 0 1,-1 1 0,0-1 0,0 1 0,0 0 0,0-1-1,0 1 1,0 0 0,0 0 0,0 0 0,0 1-1,0-1 1,0 0 0,-1 1 0,1-1 0,-1 1 0,4 3-1,22 44 42,-24-43-31,23 59 307,-3 1 1,-3 1-1,16 94 1,16 211 376,-50-357-681,3 69 370,-7-94-376,-1 1 0,-1 0 0,0-1 0,0 1 0,-1 0 0,0 1 0,0-1 0,-1 1 0,-7-8 0,-73-83-18,-25-10 12,96 97 0,0 0 0,-1 1 0,0 0 0,-1 2 0,-33-15 0,47 22 0,0 1 0,-1 0 0,1 0 0,0 0 0,0 1 0,-1-1 0,1 1 0,-1 0 0,1 0 0,0 0 0,-1 0 0,1 0 0,0 1 0,-4 0 0,5 0 0,0 0 0,0 0 0,0 0 0,0 0 0,1 1 0,-1-1 0,0 0 0,1 1 0,-1-1 0,1 1 0,0 0 0,-1-1 0,1 1 0,0 0 0,0 0 0,0 0 0,0 2 0,-3 7 0,2 0 0,0 0 0,0 0 0,1 0 0,0 1 0,1 17 0,0-20 0,1 48 0,2 0 0,2-1 0,16 71 0,-6-66-313,-3-17-1039,-3 2-1,-1-1 1,3 64-1,-14-121-5655,-13-20-8034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6:20.15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969 0 8500,'0'0'12568,"1"23"-10404,23 277 1510,6 108 186,-30-395-3828,-3 26 132,-6-32-191,-9-16-179,0-10 73,0-1 1,2-1-1,0 0 0,2-1 1,0-1-1,-12-29 1,9 21 19,-85-179-604,-22-40-54,122 314 1926,11 6-1028,-2-13-8,1 60 0,-8-115-114,0-1-1,0 1 1,-1-1-1,1 0 1,0 1-1,0-1 1,-1 0-1,1 0 1,-1 1-1,1-1 1,-1 0-1,0 0 1,1 0-1,-1 1 1,0-1-1,0 0 1,0 0-1,0 0 1,0 0-1,0-1 1,0 1-1,0 0 1,0 0-1,0-1 1,0 1-1,-2 0 1,-2 1-1,1-1 0,-1 1 0,1-1 0,-1-1-1,0 1 1,0-1 0,1 1 0,-6-2 0,-5 0-16,1 0 1,-1-2-1,1 1 1,-23-9-1,2-4 9,1-1 0,1-2 0,1-1 0,-50-41 0,20 9 15,-63-67-1,124 117-9,-12-12 10,0 0 1,1-1 0,1 0-1,0-1 1,-14-25-1,43 49 228,26 33-61,-1 2-1,-3 1 0,55 81 0,-80-104-174,25 32 34,52 93-1,-83-131-22,-1 0 0,-1 1 0,-1-1 0,0 1 0,-1 1 0,-1-1 0,0 1 0,-2-1 0,0 1 0,-1 0 0,-1 21 0,-1-35-13,0 0 1,0-1-1,0 1 1,-1 0-1,1-1 1,-1 1-1,0-1 1,0 1-1,0-1 1,0 0-1,-1 0 1,1 0-1,-1 0 1,0 0-1,0 0 1,0-1-1,0 1 1,-1-1-1,1 0 1,0 0-1,-1 0 1,0-1-1,1 1 1,-1-1-1,0 0 1,0 0-1,0 0 1,0-1-1,1 1 1,-7-1-1,3 1-6,0 0 0,-1-1 0,1 0 0,0-1 0,-1 1 0,1-1 0,-1-1 0,1 1 0,0-1 0,0 0 0,0-1 0,0 0 0,1 0 0,-1-1 0,-9-6 0,11 6 3,1 0 0,-1 0-1,1-1 1,0 0 0,1 1 0,-1-1 0,1-1-1,0 1 1,0 0 0,1-1 0,-1 0 0,1 0-1,0 1 1,1-1 0,-1 0 0,1 0-1,1-1 1,-1 1 0,1-9 0,0 13 3,0 1-1,0 0 1,1 0 0,-1-1 0,0 1-1,0 0 1,1 0 0,-1 0 0,1 0-1,-1 0 1,1-1 0,-1 1 0,1 0-1,0 0 1,0 0 0,-1 0 0,1 1-1,0-1 1,0 0 0,0 0 0,0 0-1,0 1 1,0-1 0,2 0 0,0-1 13,1 0 0,0 1 0,0 0 0,0 0 0,0 0 0,0 1 1,7-1-1,2 1 26,-1 0 1,0 1 0,0 0 0,20 6-1,-23-4-16,1 0-1,-1 1 0,-1 0 0,1 0 0,-1 1 0,1 0 0,-1 1 1,-1 0-1,1 0 0,-1 1 0,0-1 0,-1 2 0,1-1 1,-1 1-1,-1 0 0,0 0 0,0 0 0,0 1 0,-1 0 0,0 0 1,-1 0-1,0 0 0,3 17 0,-3-8-14,-1 0 0,0 0-1,-1 0 1,-2 0 0,1 0 0,-2 0 0,0 0-1,-1 0 1,-1-1 0,-1 1 0,-1-1 0,-7 17-1,-9 15-675,-56 87-1,22-65-5905,45-61 12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6:20.47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0 180 20249,'0'0'4931,"102"-100"-1554,-39 64-1760,2 10-945,-2 9-192,-8 17-95,-12 0-369,-13 34 32,-23 16 192,-7 16-176,-33 10-128,-25 4-16,-16 1-865,-2-7-1056,-5-14-2689,-7-15-8532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6:30.57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1784 0 2881,'0'0'12451,"0"5"-11616,0-2-447,0 1 0,0 0-1,0 0 1,-1 0 0,1 0-1,-1-1 1,0 1 0,0 0 0,0-1-1,-1 1 1,1-1 0,-1 1-1,0-1 1,0 1 0,-3 3-1,-192 215 4094,83-100-3330,57-65-788,-3-2 0,-2-3 0,-82 52 0,22-15-75,89-61-264,1 1 1,-54 65-1,51-53 6,-47 42 0,-200 197 90,139-133-76,-90 100 43,221-232-88,7-8 0,-1 0 1,1 0 0,-1-1-1,-14 11 1,6 18 110,13-29-105,-4 18 36,1 0 1,1 0-1,2 0 1,0 1-1,5 35 1,-2 8 130,26 446 503,-21-423-354,-7 116 0,-2-82-106,-2 1562 361,3-1683-576,285-256 0,-138 129 0,87-82-28,118-103-51,201-173-105,-535 465 183,146-141 26,-116 114 29,-44 36-39,-1 0 1,0 0 0,0 0-1,0 0 1,-1 0-1,0 0 1,0 0 0,-1 0-1,0-1 1,-2-13 0,2 2-15,12-274 25,1-2-12,-7-120-14,-6-285 0,-28 323 0,-1-101 0,29 452 0,4-93 0,-3 108 0,1 0 0,0 0 0,1 0 0,0 1 0,1-1 0,0 1 0,0 0 0,9-13 0,-13 21 0,0 0-93,-30 15-9688,-17 8-1619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6:33.22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1622 1829 4866,'0'0'13398,"-8"-9"-12272,-222-247 1340,-72-81 2913,27-22-2408,175 210-2966,-178-257 22,157 261-363,24 8 160,90 125 182,6 11-32,1 0 1,-1-1 0,0 1 0,0 0-1,0-1 1,0 1 0,0 0 0,0 0 0,0 0-1,0 0 1,-1 0 0,1 0 0,0 0 0,-1 0-1,-1 0 1,3 1 17,-7 9-199,1 1 98,0 0 1,1 1-1,1-1 0,-1 1 1,2 0-1,-1 1 1,-1 14-1,-2 0 59,-10 35 82,4 2-1,2 0 1,2 1-1,1 97 1,12 58 28,0-70 179,-19 204 1,4-196 109,11 202 1,3-143-150,-14-91-23,6-82-97,-1 42-1,8 73-18,-4 174 70,0-316-114,0-1 0,0 1 0,-2-1 0,0 0 1,0 0-1,-10 19 0,13-32-11,0 1 0,0-1 0,1 0 0,-1 1 0,1-1 0,-1 1 0,1-1 0,0 1 0,0-1 0,0 1 0,0-1 0,0 1 0,1-1 0,-1 1 0,1-1 0,0 1 0,0-1 0,0 0 0,0 1 0,0-1 0,0 0 0,0 0 0,3 3 0,3 5 29,2 0-1,-1-1 1,16 13 0,2 3-35,150 167 430,234 277 543,-362-402-767,56 105-1,1 2 27,189 290-232,-128-197 0,-129-214 0,76 82 0,-91-110 0,-20-23 0,17 17 0,-18-18 0,-1-1 0,1 1 0,0-1 0,0 1 0,-1-1 0,1 0 0,0 1 0,0-1 0,0 0 0,0 1 0,0-1 0,0 0 0,-1 0 0,1 0 0,0 0 0,0 0 0,0 0 0,0 0 0,0 0 0,0 0 0,0 0 0,0 0 0,-1-1 0,1 1 0,0 0 0,0-1 0,0 1 0,0-1 0,-1 1 0,1-1 0,1 0 0,7-9 0,0-1 0,0 0 0,-1 0 0,-1-1 0,0 0 0,0-1 0,-2 1 0,1-1 0,-2 0 0,5-15 0,3-22 0,8-68 0,-12 26 1,-6-151-1,-4 117-20,6-934-97,-8 962-363,-4 0 0,-35-169 1,-75-188-3830,99 384 3248,-61-208-5459,-3-14-6971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6:35.56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84 26 8084,'0'0'6717,"23"-3"-5295,167-11 2289,608 33 3778,-628-19-7076,526-17 105,-162 6 8,-451 18-452,132 28 1,-140-20-65,0-3 1,107 3 0,131-28 91,-275 11-204,-35 35-98,35 395 615,-7-142-390,-9 63 30,23 268 2,-27-398-64,8 73-15,-16-215 15,7 53 176,-1 133 0,-18-260-163,-1-1 1,1 0-1,-1 0 0,0 0 0,0 0 1,0 0-1,0-1 0,0 1 1,0-1-1,-1 0 0,1 0 0,0 0 1,-7 1-1,-40 4-40,-1-2 1,-98-5-1,49-2 71,18 3-28,-86 2 10,0-8 0,-169-27 1,261 24-26,-1 4 1,0 3-1,-121 13 1,24-1 24,100-8 24,-1-4-1,-139-20 1,73 0-38,-168-3 0,-143 20 3,301 6-7,101 1 14,-64 12 0,2 0 3,110-14-1,1-1 1,0 1 0,0 0-1,0 0 1,0-1 0,0 1-1,0-1 1,0 1 0,0-1-1,0 1 1,0-1 0,1 0-1,-1 1 1,0-1 0,0 0-1,0 1 1,1-1 0,-1 0-1,0 0 1,1 0 0,-1 0-1,1 0 1,-1 0 0,1 0-1,-1-1 1,-12-35 38,8 20-22,-38-111-1333,-28-145 0,26 90-3495,-11-21-4499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6:37.50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208 70 2065,'0'0'5256,"0"-9"-4149,0-24-115,4 6 12726,-4 27-13623,3 13 872,-1 219 1209,-15 430 528,-1-512-2107,-16 309 1119,30-228-1020,-1-234-679,0 0-1,-1-1 0,0 1 1,0 0-1,0 0 0,0 0 0,0 0 1,-5-5-1,-2-3-3,-18-34-25,3-1 0,1-1 0,-30-91 0,50 132 44,5 37-304,8-3 302,1 0-1,1-1 1,2-1-1,1 0 0,21 28 1,-1 2-1,-29-46-13,2 4 4,0-1 1,20 24-1,-27-37-22,0 1 0,1-1 0,-1 0 0,0 1 0,0-1 0,0 0 0,0 0 0,0 0 0,0 1 0,1-1 0,-1 0 0,0-1 0,0 1 0,0 0 0,0 0 0,1 0 0,-1-1 0,0 1 0,0 0 0,0-1 0,0 1 0,0-1 0,0 0 0,0 1 0,0-1 0,0 0 0,0 1 0,-1-1 0,1 0 0,0 0 0,0 0 0,-1 0 0,2-2 0,0 1 9,47-46 213,65-86 0,-114 134-224,4-4-4,-1 0 0,0 0 0,0-1 0,-1 1 1,1-1-1,-1 1 0,0-1 0,3-8 0,-6 11-322,0 1-1,-1 0 0,1 0 1,0 0-1,-1 0 1,1 0-1,0 1 0,-1-1 1,1 0-1,-1 1 0,1-1 1,-1 1-1,1-1 1,-1 1-1,0 0 0,1-1 1,-1 1-1,1 0 1,-1 0-1,0 0 0,-1 1 1,1-1 13,-32-1-7865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6:39.37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2191 12342,'0'0'7275,"5"0"-5976,13-2-516,0 0 0,0-1 0,-1-1-1,1-1 1,-1 0 0,0-2 0,0 0 0,-1 0 0,23-15-1,19-14 143,61-50-1,113-124 616,-68 56-1015,226-239-423,-269 262-95,-99 104-7,0-1 0,-2 0 0,-1-2 0,-2 0 0,-1-1 0,-1-1 0,-2 0 0,-1-1 0,12-51 0,-1-25 0,15-180 0,-31 189 0,-6 53 0,3 0 0,17-74 0,-21 116 0,0 4 0,0 0 0,0 0 0,0 0 0,0 0 0,0 0 0,0 0 0,0 0 0,1 1 0,-1-1 0,0 0 0,0 0 0,1 0 0,-1 0 0,1 1 0,-1-1 0,1 0 0,-1 0 0,1 1 0,-1-1 0,1 0 0,-1 1 0,1-1 0,0 0 0,-1 1 0,1-1 0,0 1 0,1-1 0,-2 3 0,1 0 0,-1 0 0,0-1 0,1 1 0,-1 0 0,0 0 0,0 0 0,0 0 0,-1 0 0,1 0 0,0 0 0,-1 0 0,1-1 0,-2 4 0,-3 6 0,-1-1 0,0 0 0,0 0 0,-1 0 0,-1-1 0,0 1 0,0-2 0,-11 10 0,3-4 0,-1-1 0,0 0 0,-33 18 0,50-31 0,-1 1 0,1-1 0,-1 0 0,1 1 0,0-1 0,-1 0 0,1 0 0,-1 1 0,1-1 0,0 0 0,-1 0 0,1 0 0,-1 0 0,1 0 0,-1 1 0,1-1 0,-1 0 0,1 0 0,-1 0 0,1 0 0,-1-1 0,1 1 0,-1 0 0,1 0 0,-1 0 0,1 0 0,0 0 0,-1 0 0,1-1 0,-1 1 0,1 0 0,-1 0 0,1-1 0,0 1 0,-1 0 0,1-1 0,0 1 0,-1 0 0,1-1 0,0-23 0,18-26 0,-6 32 0,1 0 0,1 1 0,1 0 0,0 2 0,1-1 0,35-24 0,-50 39 0,0 1 0,0-1 0,0 1 0,0-1 0,1 1 0,-1 0 0,0 0 0,0 0 0,0-1 0,0 1 0,0 0 0,1 0 0,-1 1 0,0-1 0,0 0 0,0 0 0,0 0 0,0 1 0,0-1 0,1 1 0,-1-1 0,0 1 0,0-1 0,0 1 0,0-1 0,0 1 0,-1 0 0,1 0 0,0 0 0,0-1 0,0 1 0,-1 0 0,1 0 0,0 0 0,-1 0 0,1 0 0,-1 0 0,1 0 0,-1 0 0,0 0 0,1 1 0,-1-1 0,0 0 0,0 0 0,1 1 0,1 3 0,46 126 0,-32-85 0,21 47 0,-36-91-107,-8-18-9983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6:41.51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74 77 4978,'0'0'897,"1"21"194,2 10-824,-1-11-135,0 0 0,-2 0 0,-2 26 0,2-44-83,0 0-1,-1 1 1,1-1 0,-1 0-1,0 0 1,0 0 0,0 0-1,0-1 1,0 1 0,0 0 0,0 0-1,-1 0 1,1-1 0,-1 1-1,1-1 1,-1 1 0,1-1-1,-1 0 1,0 1 0,0-1 0,0 0-1,0 0 1,-2 0 0,3 0-26,0-1-1,0 1 1,0-1 0,0 0 0,0 1 0,-1-1 0,1 0 0,0 0 0,0 0 0,0 0 0,-1 0-1,1 0 1,0 0 0,0-1 0,0 1 0,-1 0 0,1 0 0,0-1 0,0 1 0,0-1 0,0 1-1,0-1 1,0 0 0,0 1 0,0-1 0,0 0 0,0 0 0,0 0 0,0 0 0,1 0 0,-1 1-1,0-1 1,1 0 0,-1-1 0,0 1 0,1 0 0,0 0 0,-1 0 0,1 0 0,-1-2 0,-2-9-136,1 0 1,1 0-1,0 0 1,0 0 0,1 0-1,0-1 1,1 1 0,1 0-1,0 0 1,6-18-1,-7 25 84,1-1-1,-1 1 1,1 0-1,1 0 1,-1 0-1,1 0 1,0 0-1,0 1 1,0-1-1,1 1 1,-1 0-1,1 0 1,0 0-1,0 0 1,1 1-1,-1-1 1,1 1-1,0 0 1,0 1-1,0-1 1,0 1-1,0 0 0,0 0 1,1 1-1,5-2 1,-9 3 76,1 0 0,-1 0 0,0 0 1,1 0-1,-1 0 0,0 1 0,1-1 0,-1 1 0,0-1 1,0 1-1,1 0 0,-1 0 0,0 0 0,0 0 0,0 0 1,0 1-1,0-1 0,-1 0 0,1 1 0,0 0 0,0-1 1,-1 1-1,1 0 0,-1 0 0,0 0 0,0 0 0,2 2 1,2 7 183,-1 0 1,0-1 0,0 1-1,2 16 1,-4-17-193,6 29 138,-1 2-1,-3-1 0,-1 1 0,-2-1 0,-7 76 0,-8-75 615,14-40-750,-1 0-1,1 0 1,0 0-1,-1 1 1,1-1-1,-1 0 1,0 0-1,1 0 1,-1 0-1,0 0 1,0 0-1,1 0 1,-1 0-1,0 0 1,0-1-1,0 1 1,0 0-1,0 0 1,-1-1-1,1 1 1,0-1-1,0 1 1,0-1-1,0 1 1,-1-1-1,1 0 1,0 0-1,0 0 1,-2 1-1,2-3-64,0 1 1,1-1-1,-1 1 0,0-1 0,1 1 1,-1-1-1,1 0 0,0 1 0,-1-1 1,1 0-1,0 1 0,0-1 0,0 0 1,0 1-1,0-1 0,1 0 0,-1-1 1,1-4-147,0-14-236,1 1 0,1 0 1,1 0-1,1 0 1,1 1-1,0 0 1,1 0-1,13-23 1,6-6-1888,58-83 0,-80 127 2100,32-40-1259,-35 42 1491,1 0-1,0 1 1,-1-1-1,1 1 0,0 0 1,0-1-1,0 1 1,0 0-1,0 0 0,0 0 1,0 0-1,0 0 1,1 1-1,-1-1 1,0 1-1,0-1 0,1 1 1,-1 0-1,0 0 1,5 0-1,-6 1 23,0-1 0,0 0 0,0 1 0,-1-1 0,1 1 0,0-1 0,0 1 0,-1-1 0,1 1 0,0-1 0,0 1 0,-1 0 0,1-1 0,-1 1 0,1 0 0,-1-1 0,1 1 0,-1 0 0,1 0 0,-1 0 0,1 0 0,-1 1 0,7 23 784,-1 0-1,-2 0 1,0 0-1,-2 0 1,-1 31-1,1-7 127,17 533 3700,-20-580-4212,1-6-225,-3-16-251,-1-31-589,7-18-606,3 0 1,3 1 0,3 0 0,2 0 0,35-93-1,-48 157 1124,25-56-646,-25 58 733,-1 0 0,1 1-1,0-1 1,0 0-1,0 1 1,0-1 0,0 1-1,0-1 1,0 1 0,1 0-1,-1-1 1,0 1-1,1 0 1,-1 0 0,1 0-1,-1 0 1,1 0 0,0 0-1,-1 1 1,1-1 0,0 0-1,0 1 1,0 0-1,-1-1 1,1 1 0,0 0-1,0 0 1,3 0 0,-4 0 18,0 1 1,0-1 0,0 1-1,0-1 1,0 1 0,0-1-1,-1 1 1,1 0 0,0 0-1,0-1 1,0 1-1,-1 0 1,1 0 0,-1 0-1,1 0 1,0 0 0,-1 0-1,0 0 1,1 0 0,0 1-1,11 39 877,-2 0 0,-1 1 0,-3-1 0,3 61 0,0-7-44,66 370 217,-71-458-1065,0-16-12,2-22-31,-6 28 34,33-192-2753,96-318 0,-121 490 2657,-5 11 102,0 0 0,1 1 0,1-1 0,0 1 0,11-19 0,-16 30 14,0-1 0,1 1 0,-1 0 1,0-1-1,0 1 0,0 0 0,0-1 0,1 1 0,-1 0 0,0 0 0,0-1 0,0 1 0,1 0 1,-1-1-1,0 1 0,1 0 0,-1 0 0,0 0 0,1-1 0,-1 1 0,0 0 0,1 0 1,-1 0-1,0 0 0,1 0 0,-1 0 0,0-1 0,1 1 0,-1 0 0,0 0 0,1 0 1,-1 0-1,0 0 0,1 0 0,-1 1 0,1-1 0,-1 0 0,0 0 0,1 0 0,-1 0 1,0 0-1,1 0 0,-1 1 0,1-1 0,5 23 723,1 78 1503,-6 114-1,-2-100-1846,8 494 419,-6-647-1112,3 1 1,0 0-1,14-49 1,40-113 87,-40 140 105,5-20-5,-2 4-453,3 1 0,4 1 0,47-90-1,-72 156 581,0 1-1,1-1 1,0 1-1,0-1 0,0 1 1,1 1-1,0-1 0,0 1 1,0 0-1,1 0 0,0 0 1,0 1-1,0-1 0,11-4 1,-16 9 23,0-1 0,0 1 0,0 0 0,0-1 0,1 1 0,-1 0 0,0 0 1,0 0-1,1 0 0,-1 0 0,0 0 0,0 0 0,0 0 0,1 1 0,-1-1 0,0 0 1,0 1-1,0-1 0,0 1 0,0-1 0,1 1 0,-1 0 0,0-1 0,0 1 1,0 0-1,-1 0 0,1 0 0,0-1 0,0 1 0,1 2 0,13 38 680,-14-37-645,9 38 606,-3 0 1,5 84-1,-12 94-203,-2-104-277,2 62 1768,2-209-2067,1 0 0,1 0 0,1 0 0,2 0 0,14-38 0,69-154-1335,-42 111 922,-15 29 145,-12 23 18,4 2 1,2 0-1,52-82 1,-78 138 341,1-1 0,-1 1 0,1-1 0,0 1 0,0 0 0,-1 0 0,2 0 0,-1 0 0,0 0 0,0 0 0,1 1 0,-1-1 0,1 1 0,-1 0 0,1-1 0,4 0 0,-6 2 17,1 0 0,-1 0 0,0 1 0,0-1 1,0 0-1,0 1 0,0-1 0,1 1 0,-1 0 0,0-1 0,0 1 0,0 0 0,-1-1 0,1 1 0,0 0 0,0 0 0,0 0 0,0 0 0,-1 0 0,1 0 0,-1 0 0,1 0 0,0 0 0,-1 0 0,0 0 0,1 2 0,4 12 239,-2 0-1,0-1 1,0 2-1,0 25 1,2 378 1786,-6-250-1644,3-179-437,0 0 0,0-1 0,1 1 0,1 1 0,-1-1 0,2 0 0,6-12 0,0 1-83,24-51-903,56-86 1,-69 126 954,1 0 0,1 2 0,2 0 0,49-43 0,-67 66 279,0 1 0,0 1 1,0-1-1,0 1 1,18-7-1,-24 12-99,0-1 1,0 0-1,0 0 0,0 1 0,0-1 1,0 1-1,0 0 0,0 0 0,1 0 1,-1 0-1,0 0 0,0 0 0,0 0 1,0 0-1,0 1 0,0 0 0,0-1 0,0 1 1,0 0-1,0 0 0,0 0 0,0 0 1,0 0-1,-1 0 0,1 0 0,0 1 1,-1-1-1,1 1 0,-1-1 0,1 1 1,-1 0-1,1 2 0,21 53 1875,-18-42-1704,0 0-1,1 0 1,9 14 0,-14-27-458,1 1 1,-1 0-1,1-1 0,0 1 1,0-1-1,0 0 1,0 0-1,0 0 0,1 0 1,-1 0-1,1 0 1,-1 0-1,1-1 0,0 1 1,-1-1-1,1 0 0,0 0 1,0 0-1,0 0 1,5 0-1,1 0-6350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6:43.08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8084,'0'0'3599,"5"25"-1513,106 387 603,-101-379-2622,-8-25-54,0 0 1,0-1-1,0 1 0,1-1 1,0 1-1,1-1 0,0 0 1,0 0-1,8 10 0,-12-17-44,0 0-1,1 0 0,-1 1 0,0-1 1,0 0-1,1 0 0,-1 0 1,0 0-1,1 0 0,-1 0 0,0 1 1,1-1-1,-1 0 0,0 0 1,1 0-1,-1 0 0,0 0 0,1 0 1,-1 0-1,0 0 0,1 0 1,-1-1-1,0 1 0,0 0 0,1 0 1,-1 0-1,0 0 0,1 0 0,-1-1 1,0 1-1,0 0 0,1 0 1,-1 0-1,0-1 0,0 1 0,1 0 1,-1 0-1,0-1 0,0 1 1,0 0-1,0 0 0,1-1 0,-1 1 1,0-1-1,6-11-774,-1 0 0,0 0-1,-1-1 1,3-14 0,6-18-614,4-11 227,-10 31 921,2 0 0,0 1 0,14-27 0,-22 50 289,-1 0 0,0 0-1,1 0 1,-1 0 0,1 0-1,-1 1 1,0-1 0,1 0-1,0 0 1,-1 0 0,1 1-1,0-1 1,-1 0 0,1 1-1,0-1 1,0 1 0,-1-1-1,1 1 1,0-1 0,0 1-1,0-1 1,0 1 0,0 0-1,-1-1 1,1 1 0,0 0-1,0 0 1,0 0 0,0 0 0,0 0-1,2 0 1,-1 1 76,-1 1 0,1-1 0,-1 0 1,1 1-1,-1-1 0,1 1 0,-1 0 1,0 0-1,0-1 0,0 1 0,0 0 0,0 0 1,0 0-1,0 0 0,0 2 0,15 51 1708,-1 0 0,-4 1 0,6 68-1,-8-54-646,25 99 0,-22-141-964,-12-28-195,0 0 0,0 0 0,0 0 0,1 1 1,-1-1-1,0 0 0,0 0 0,0 0 0,1 0 0,-1 1 1,0-1-1,0 0 0,1 0 0,-1 0 0,0 0 0,0 0 0,1 0 1,-1 0-1,0 0 0,1 0 0,-1 1 0,0-1 0,0 0 0,1-1 1,-1 1-1,0 0 0,0 0 0,1 0 0,-1 0 0,0 0 0,1 0 1,-1 0-1,0 0 0,0 0 0,1 0 0,-1-1 0,0 1 0,0 0 1,0 0-1,1 0 0,-1-1 0,0 1 0,4-6-154,-1 0-1,0 1 1,0-1-1,-1-1 0,3-9 1,-1 6-12,49-177-2739,28-72-636,-58 220 3679,-22 38-93,-1 0-1,1 0 1,0 1 0,-1-1 0,1 0 0,0 1 0,-1-1 0,1 0-1,0 1 1,0-1 0,-1 1 0,1-1 0,0 1 0,0 0 0,0-1 0,0 1-1,0 0 1,0 0 0,0 0 0,-1-1 0,1 1 0,0 0 0,0 0-1,0 0 1,0 0 0,0 1 0,0-1 0,0 0 0,0 0 0,0 1-1,0-1 1,0 0 0,-1 1 0,1-1 0,0 1 0,0-1 0,0 1 0,-1-1-1,1 1 1,0-1 0,-1 1 0,1 0 0,0 0 0,-1-1 0,1 1-1,-1 0 1,1 1 0,6 11 327,-1 0 0,-1 1-1,0 0 1,-1 0 0,0 0-1,2 19 1,-2-12-47,81 499 3544,-50-277-3339,-32-223-501,-2-11-14,0 0 0,1 0 0,0 0 1,1 0-1,4 11 0,-7-20-13,0 0 1,0 1 0,0-1-1,0 0 1,0 0 0,0 0-1,0 1 1,1-1-1,-1 0 1,0 0 0,0 0-1,0 1 1,0-1-1,1 0 1,-1 0 0,0 0-1,0 0 1,0 1-1,1-1 1,-1 0 0,0 0-1,0 0 1,1 0 0,-1 0-1,0 0 1,0 0-1,1 0 1,-1 0 0,0 0-1,0 0 1,1 0-1,-1 0 1,0 0 0,0 0-1,1 0 1,-1 0-1,0 0 1,0 0 0,1 0-1,-1 0 1,0 0-1,0-1 1,1 1 0,-1 0-1,0 0 1,9-13-486,1-18-61,-2 0-1,7-49 0,-4 19 225,22-210-865,3-8 158,-28 254 1072,-8 25-38,1 0 1,-1 0 0,0 0 0,0 0 0,0 0-1,1 0 1,-1 0 0,0 0 0,0-1-1,0 1 1,1 0 0,-1 0 0,0 0-1,0 0 1,0 0 0,1 0 0,-1 0-1,0 0 1,0 0 0,0 0 0,1 1-1,-1-1 1,0 0 0,0 0 0,0 0 0,1 0-1,-1 0 1,0 0 0,0 0 0,0 0-1,0 1 1,1-1 0,-1 0 0,0 0-1,0 0 1,0 0 0,0 0 0,0 1-1,0-1 1,0 0 0,1 0 0,-1 0-1,0 1 1,0-1 0,0 0 0,0 0-1,0 0 1,0 1 0,0-1 0,10 46 675,6 140 1236,-12 240-1,-6-231-1533,3-79-193,4-102-148,-5-15-51,1 1 0,-1 0 0,1 0 0,-1 0 0,1-1 0,-1 1 0,1 0 0,-1 0 0,1-1 0,-1 1 0,0 0 0,1-1 0,-1 1 0,0 0 0,1-1 0,-1 1 0,0-1 0,1 1 0,-1-1 0,0 1 0,0-1 0,1 1 0,-1-1 0,0 1 0,0-1 0,0 0 0,20-52-807,16-63 0,-11 30-11,122-436-5010,-142 506 5794,37-107-51,-37 112 297,0-1 0,1 1 1,0 0-1,1 1 0,0-1 1,0 1-1,17-16 0,-23 25-148,0 0 0,0 0 0,0 0 1,0 0-1,0 0 0,0 0 0,0 0 0,0 1 0,0-1 0,0 0 0,0 1 0,1-1 0,-1 1 0,0-1 1,1 1-1,-1-1 0,0 1 0,0 0 0,1 0 0,-1 0 0,0 0 0,1 0 0,-1 0 0,1 0 0,-1 0 1,0 0-1,0 1 0,1-1 0,-1 0 0,0 1 0,1-1 0,-1 1 0,0 0 0,0-1 0,0 1 0,0 0 1,0 0-1,0-1 0,0 1 0,0 0 0,0 0 0,0 0 0,1 2 0,2 3 163,-1 0-1,0 0 1,0 1-1,-1-1 1,0 1-1,3 12 1,7 67 757,-2 1 0,-4 93 0,11 98-105,-17-277-872,9 42 100,-9-42-101,0 0-1,1-1 1,-1 1 0,0 0 0,0-1-1,0 1 1,0 0 0,0-1-1,1 1 1,-1 0 0,0-1-1,1 1 1,-1-1 0,0 1-1,1-1 1,-1 1 0,1-1 0,-1 1-1,1-1 1,-1 1 0,1-1-1,-1 0 1,1 1 0,-1-1-1,1 0 1,0 1 0,-1-1-1,1 0 1,0 0 0,-1 1 0,1-1-1,0 0 1,-1 0 0,1 0-1,0 0 1,-1 0 0,1 0-1,0 0 1,-1 0 0,1 0-1,0 0 1,-1-1 0,1 1 0,-1 0-1,1 0 1,0-1 0,-1 1-1,1 0 1,-1-1 0,1 1-1,-1 0 1,1-1 0,-1 1-1,1-1 1,-1 1 0,1-2 0,9-11-359,0 0 1,-1-1 0,-1 0 0,9-22 0,-5 12 88,75-159-1980,-38 74 319,121-196 1,-165 299 1986,6-10 40,0 0 1,24-24-1,-32 38-15,-1-1 0,1 1-1,-1-1 1,1 1 0,0 0 0,0 0 0,0 0-1,0 0 1,0 1 0,0-1 0,0 1 0,1 0-1,-1 0 1,1 0 0,-1 0 0,1 1 0,-1-1-1,1 1 1,-1 0 0,1 0 0,6 1 0,-7 0 16,-1 0 1,0 0 0,0 0-1,0 0 1,0 0 0,0 1-1,0-1 1,0 0 0,0 1-1,0 0 1,0-1-1,-1 1 1,1 0 0,-1 0-1,0 0 1,1 0 0,1 4-1,12 42 943,-14-40-852,44 305 2642,-30-169-2110,-14-138-656,-1-1 1,1 1 0,0 0 0,0 0 0,1 0-1,0-1 1,4 11 0,-5-16-55,-1 1 0,0-1 0,1 0 0,-1 1 0,1-1 0,-1 1 0,1-1 0,-1 0 0,1 1 0,-1-1 0,1 0 0,-1 1 0,1-1 0,-1 0 0,1 0 0,0 0 0,-1 1 0,1-1 0,-1 0-1,1 0 1,0 0 0,-1 0 0,1 0 0,-1 0 0,1 0 0,0 0 0,-1-1 0,2 1 0,1-1-12,-1-1 0,1 1 0,-1-1 0,1 0 0,-1 1-1,1-1 1,-1 0 0,0 0 0,3-4 0,49-59-930,-3-3 1,52-90 0,-55 81-417,97-120 0,-139 190 1409,0 0 0,1 1 0,0 0 0,0 1 0,7-6 0,-12 10 30,0 0 0,-1 0-1,1 0 1,0 0 0,0 0 0,0 1-1,0-1 1,0 0 0,0 1 0,-1 0-1,1-1 1,0 1 0,0 0 0,0 0-1,0 0 1,0 0 0,0 0 0,0 1-1,0-1 1,0 1 0,0-1 0,0 1-1,0 0 1,0-1 0,0 1 0,-1 0-1,1 0 1,2 2 0,5 7 435,-1 1 1,-1 1-1,1-1 0,-2 1 1,0 0-1,0 1 1,6 19-1,7 15 370,-11-30-584,32 60 695,-37-74-971,-1 1 1,0-1-1,1 0 1,0 1-1,0-1 0,0 0 1,0-1-1,0 1 1,1 0-1,-1-1 1,1 0-1,-1 0 1,1 0-1,0 0 1,0 0-1,7 1 1,-8-3-66,0 0 0,-1 0 0,1-1 0,-1 1 1,1-1-1,0 1 0,-1-1 0,1 0 0,-1 0 0,0 0 0,1 0 1,-1-1-1,0 1 0,0-1 0,0 1 0,0-1 0,0 0 1,0 1-1,0-1 0,0 0 0,-1-1 0,1 1 0,-1 0 1,2-3-1,5-9-700,-1 1 1,10-28-1,-16 37 504,23-73-4590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6:50.77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1061 494 9812,'0'0'5987,"10"-8"-4303,11-5-795,0 1 0,0 0 0,2 2 0,-1 1 1,1 1-1,43-10 0,316-38 2047,-211 35-2241,614-64 537,179-8-67,-310 23-1014,220 25 73,-723 40-227,107-8-87,161-2 167,-380 15-100,126-1 139,224 28-1,-174 2-81,177 29-28,-314-41 7,-1 3 0,-1 4 0,-1 3 1,-1 3-1,90 51 0,-73-28 88,-4 4 0,-1 4 0,119 111 0,-158-126-50,-2 3 0,-2 1 0,-2 2 0,-2 2 0,-3 2 0,28 60 0,-28-43-13,-4 2 0,-3 2 0,-3 0 0,22 120 0,-37-129-29,-4 1 1,-2 0 0,-4 0-1,-7 78 1,1-111-1,-1-1 1,-2-1-1,-1 1 1,-2-1-1,-1-1 1,-22 43 0,-116 184-56,109-193 9,8-16 29,-2-1 1,-2-2-1,-2-1 1,-2-2-1,-2-2 1,-57 43 0,62-57 11,-1-2 1,-1-1-1,-2-3 1,0-1 0,-1-2-1,-1-2 1,-1-2-1,-66 15 1,-53 3 15,-263 59 117,-129 8-77,138-31-66,-364 55 46,600-103-53,-531 54-89,34-2 202,-222 13-131,207-84 136,565-4-97,48-1-1,1-3 1,-1-4 0,-99-24 0,127 20-2,1-3 0,0-3 0,2-1-1,0-3 1,-84-52 0,16-9-54,-128-119 0,208 168 13,2-1-1,2-1 0,2-3 1,-30-45-1,10 2 33,-46-103 0,-66-101 40,108 197-26,3-3 0,-46-113-1,89 178-21,1-1-1,1 0 1,2 0-1,-3-37 1,2-119-60,9 161 63,0 0 0,2 0-1,0 1 1,2-1 0,0 1-1,2 0 1,0 0-1,2 1 1,1 1 0,15-25-1,15-17-13,2 3-1,52-56 0,-34 49 15,4 3 0,2 3 0,3 2 0,2 4 0,2 3 0,3 3 0,2 4 0,102-43 0,-80 46-9,2 5 0,2 4 1,1 5-1,1 5 0,1 4 1,160-7-1,-230 25-469,53 4 0,-74-1-650,0 1-1,33 10 1,-7-1-2679,1-5-2638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25.36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0 23931,'0'0'1249,"99"113"239,-62-42-735,3 9-97,-4 0-576,-3-2-80,-3-11-816,-12-14-1698,-11-17-4225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6:51.80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3923 539 13526,'0'0'2276,"-19"-5"-24,-707-137 6756,714 140-8964,-979-97 2091,-2 71-168,305 13-1198,648 14-721,-67-2 323,-205-31 0,281 22-413,31 11 40,-1 1-1,1 0 1,0 0 0,-1-1-1,1 1 1,0 0-1,0-1 1,0 1-1,-1 0 1,1-1 0,0 1-1,0-1 1,0 1-1,0 0 1,0-1 0,0 1-1,-1-1 1,1 1-1,0 0 1,0-1-1,0 1 1,0-1 0,1 1-1,-1-1 1,0 1-1,0 0 1,0-1-1,0 1 1,0 0 0,0-1-1,1 1 1,-1-1-1,0 1 1,0 0-1,1-1 1,-1 1 0,5-4-12,-1 0 0,1 1 0,0 0 0,0 0 0,0 0 0,1 1 0,9-4 0,265-80-25,-47 17-397,-231 69 455,-33 1 44,0 2 1,-1 1-1,2 1 1,-50 16-1,-115 50 195,165-59-166,11-5-63,10-4-28,0 1-1,1-1 1,-1 1-1,1 1 1,-15 10-1,23-15 0,0 0 0,-1 0 0,1 1 0,0-1 0,0 0 0,0 0 0,-1 1 0,1-1 0,0 0 0,0 1 0,0-1 0,0 0 0,0 1 0,-1-1 0,1 0 0,0 1 0,0-1 0,0 0 0,0 1 0,0-1 0,0 0 0,0 1 0,0-1 0,1 1 0,-1-1 0,0 0 0,0 1 0,0-1 0,0 0 0,0 0 0,0 1 0,1-1 0,-1 0 0,0 1 0,0-1 0,1 0 0,-1 0 0,0 1 0,0-1 0,1 0 0,-1 0 0,1 1 0,15 9 0,29 8-601,1-3-1,66 13 1,-65-17-1379,-1 1-1,68 28 1,-21 10-8667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6:52.88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1277 1 16856,'0'0'4511,"0"26"-3068,0 467 4528,0 27-3500,-3-517-2472,-6-9-27,-10-15-103,-18-28-85,2-2 1,2-1-1,-34-77 1,-59-175-655,83 172 232,34 202 1263,3-22-493,-2-1 0,-3 0 1,-1 0-1,-22 54 0,34-99-131,-1 0 0,0 0 0,1 0 0,-1 0 0,0-1 0,0 1 0,0 0 0,0 0 0,0-1 0,-1 1 0,1-1 0,0 1 0,-1-1 0,1 1 0,-1-1 0,1 0 0,-1 0 0,0 0 0,0 0 0,1 0 0,-1 0 0,0 0 0,0 0 0,0-1 0,0 1 0,0-1 0,0 0 0,0 1 0,0-1 0,0 0 0,0 0 0,0 0 0,0 0 0,0-1 0,0 1 0,0-1 0,0 1 0,0-1 0,0 1 0,0-1 0,-2-1 0,-5-4-26,1 1 0,0-1-1,0-1 1,0 0 0,1 0 0,0 0 0,-7-10-1,-40-53-161,-75-130-1,-22-89 278,139 267 59,6 19 208,6 40-84,8 18-137,19 72 0,-2-15-5,-5-8 54,-6 2 0,3 208 0,-17-309-172,0 0 0,0 0 0,-1 0 0,1-1 1,-1 1-1,-1 0 0,1 0 0,-1-1 0,1 1 0,-1 0 1,-1-1-1,1 0 0,-1 0 0,1 1 0,-1-1 1,-6 6-1,4-6-4,0-1 0,0 0 0,0 0 0,0 0 0,-1 0 1,1-1-1,-1 0 0,0 0 0,1-1 0,-1 1 0,0-1 1,0 0-1,-8 0 0,2-1-5,1 1 0,-1-1 0,0-1 0,1 0 0,-1-1 0,1 0 0,0-1 0,-1 0 0,1-1 0,1 0-1,-1 0 1,-18-12 0,23 12-23,1 0-1,-1 0 1,1-1-1,0 0 1,1 0-1,-1 0 1,1 0-1,0-1 1,0 1 0,1-1-1,-1 0 1,1 0-1,1-1 1,-1 1-1,1-1 1,0 1-1,1-1 1,-1 0-1,1 1 1,1-1-1,-1 0 1,1 0-1,1-7 1,-1 12 18,0 0 0,0 0 0,1 0 0,-1 0 0,1 0 0,-1 1 1,1-1-1,0 0 0,0 0 0,0 0 0,0 1 0,0-1 0,0 0 1,0 1-1,1-1 0,-1 1 0,1-1 0,-1 1 0,1 0 0,-1-1 1,4-1-1,0 1 11,0 0 1,-1 0-1,1 1 1,0-1-1,0 1 1,0 0-1,0 1 1,9-1-1,-4 0 32,0 2 0,0-1-1,0 1 1,0 1 0,-1 0 0,1 0 0,0 1 0,-1 0-1,12 6 1,-8 0 12,0 1-1,0 0 1,-1 0-1,0 2 1,-1-1-1,0 2 1,-1-1 0,0 1-1,-1 1 1,14 27-1,-13-20 3,-1 0 0,-1 0 0,-1 1 1,-1 0-1,-1 0 0,-1 0 0,2 31 0,-5-44-64,-1 1-1,-1 0 1,0-1-1,0 1 1,-1 0 0,0-1-1,-1 1 1,0-1-1,0 0 1,-1 0-1,-7 13 1,2-9-40,0 0 0,-1 0 0,0-1 0,-1-1-1,0 1 1,-18 13 0,-12 4-348,-2-1-1,-1-3 1,-63 27 0,99-48 306,-51 22-3378,10-9-2364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6:53.22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341 1 20697,'0'0'2290,"120"77"863,-90-26-976,-27 1-928,-3 5-625,-40-5-448,-37 1-176,-22-8-608,-29-3-1249,-22-8-3586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6:53.64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549 380 14887,'0'0'7691,"12"22"-5682,36 78-888,-43-90-989,-1 0 0,0 0 1,-1 0-1,0 1 0,-1 0 0,0-1 1,-1 1-1,0 0 0,0 0 0,-2 16 1,0 2 263,1-25-286,0 0-1,0 0 1,0 0 0,-1 0-1,0-1 1,1 1-1,-2 0 1,1 0-1,0 0 1,-1-1-1,1 1 1,-1-1 0,0 1-1,0-1 1,-1 0-1,1 1 1,-1-1-1,1 0 1,-5 3 0,2-3-13,0 0 0,0 0 1,0 0-1,-1-1 0,1 0 1,0 0-1,-1 0 0,1 0 1,-1-1-1,0 0 1,1-1-1,-9 1 0,3-1 9,0 0-1,0-1 0,0 0 0,0-1 0,1 0 1,-1-1-1,0 0 0,1 0 0,-1-1 1,1-1-1,0 0 0,1 0 0,-16-12 1,9 2-85,2-1 1,0-1 0,1 0 0,0 0 0,2-2 0,0 1 0,1-2 0,1 1 0,1-1 0,-8-27 0,-4-28-4,-16-111 0,35 178-18,-7-48 0,6 35 0,-1-1 0,-1 0 0,0 1 0,-9-22 0,12 41-58,1 0 0,-1 0 1,0 1-1,0-1 0,0 0 0,0 0 1,-1 1-1,1-1 0,0 1 0,-1-1 1,1 1-1,-1-1 0,0 1 0,1 0 1,-1 0-1,0 0 0,1 0 0,-1 0 1,0 0-1,0 0 0,0 1 0,0-1 1,0 1-1,0-1 0,0 1 0,-3 0 1,1 0-279,1 0 0,-1 0-1,0 1 1,1 0 0,-1 0 0,0 0 0,1 0 0,-1 1 0,1-1 0,-1 1 0,1 0 0,0 0 0,-5 4 0,-29 31-7631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6:53.97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684 0 24523,'0'0'304,"-124"77"1249,36-41-576,-14-4-977,-8-4-737,-14-9-2352,-12 0-6996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6:54.38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454 403 23979,'0'0'974,"1"-17"64,-1 9-894,0 3-62,-1-1 0,1 0 1,1 1-1,-1-1 0,1 1 0,0-1 0,1 1 1,-1-1-1,1 1 0,0 0 0,0-1 0,1 1 1,-1 0-1,1 1 0,0-1 0,1 0 0,-1 1 1,1 0-1,0 0 0,0 0 0,8-6 0,38-23 44,1 4 0,1 1 0,2 3 0,0 2 0,112-31-1,-110 45-1085,-58 24 837,-2-6 193,0 0-1,-1-1 1,0 1-1,-1-1 1,-9 10-1,-16 24 443,15-12-108,2 1 0,1 0 0,1 1 0,-12 58 0,15-53-169,-1-1 0,-2 0 1,-26 53-1,33-81-195,-1 0 1,0 0-1,0 0 0,-1 0 1,0-1-1,0-1 0,-1 1 0,1-1 1,-2 0-1,1-1 0,0 0 1,-1 0-1,0-1 0,0 0 0,-1 0 1,-16 3-1,9-3 24,-1 0 0,1-2 0,-1 0 0,1-1 1,-1-1-1,0-1 0,1 0 0,-30-6 0,34 3-64,-1-1 0,1 0 0,1 0 0,-1-2 0,1 1 0,0-2 0,1 1 0,-1-2 0,1 0 0,1 0 0,0-1 0,-15-18 0,6 5 0,2-2 0,0 0 0,2-1 0,-23-50 0,-33-136 76,20 51-477,50 156 125,-11-19-1752,-1 14-3488,-2 9-5596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6:54.72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165 3 25067,'0'0'5923,"-91"15"-12326,17-32-4562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6:55.11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589 1 21450,'0'0'819,"18"20"1110,11 12-1037,65 77 1038,-87-101-1856,-1 1 0,-1 0 0,1 0 0,4 13 0,-9-20-53,0 0-1,0 0 1,0 0 0,0 1-1,0-1 1,-1 0 0,1 1-1,-1-1 1,0 0 0,0 1-1,0-1 1,0 0 0,0 1-1,0-1 1,-1 1 0,1-1-1,-1 0 1,1 0 0,-1 1-1,0-1 1,0 0 0,0 0-1,0 0 1,0 0 0,-3 3-1,-5 1 69,0 0-1,0-1 0,-1 0 0,0-1 0,0 0 0,0 0 0,-1-1 0,-20 3 0,-40 15 3,61-17-23,1 1 1,0 1 0,0-1 0,0 1 0,1 1 0,-1 0 0,2 0 0,-1 0 0,1 1 0,0 0 0,1 1 0,0-1 0,0 1-1,1 0 1,0 1 0,0-1 0,-3 12 0,1 3 166,1 0 0,0 1 1,2 0-1,1 0 0,1 0 0,1 26 0,1-48-238,0 0 0,0 0 0,1 1 0,-1-1 0,1 0 0,0 0 0,-1 0 0,1 0 0,0 0 0,1 0 0,-1-1 0,1 1 0,-1 0 0,1 0 0,0-1 0,0 1 0,0-1 0,0 0 0,0 0 0,1 1 0,-1-1 0,1-1 0,-1 1 0,1 0 0,0-1 0,-1 1 0,1-1 0,0 0 0,0 0 0,0 0 0,6 1 0,9 1-75,0-1 1,0-1 0,0 0-1,29-3 1,-8 0 109,-27 2-22,-1 0 12,1 0 0,0 0-1,-1 1 1,1 1 0,18 4 0,-26-4 4,0-1 0,0 1 0,-1 0 0,1 1 0,0-1 0,-1 1 0,0-1 0,1 1 0,-1 0 0,0 0 0,0 1 0,-1-1 0,1 1 1,-1-1-1,0 1 0,1 0 0,-2 0 0,1 0 0,1 4 0,1 2 4,0 0 1,-1 1-1,-1-1 0,0 1 1,0 0-1,-1-1 0,0 1 1,-1 0-1,0 0 0,-1 0 1,0-1-1,-1 1 0,0 0 1,-1-1-1,-4 15 0,1-13-1,0 0 0,0 0 0,-1-1-1,-1 0 1,0 0 0,0-1 0,-1 0-1,0 0 1,-1-1 0,0 0 0,0-1-1,-14 9 1,0-2-29,-1-1 0,-1-2 0,-1 0 0,0-2 0,0 0 0,-1-2 0,0-1 0,0-2 0,0 0 0,-1-2 0,0-1 0,-30-2 0,53 0 0,-1-1 0,1 1 0,-1-1 0,1 0 0,-1-1 0,1 0 0,0 0 0,0 0 0,0-1 0,0 0 0,0 0 0,1 0 0,-1-1 0,1 0 0,-7-6 0,5 3 0,1 0 0,0-1 0,1 0 0,0 0 0,0 0 0,0-1 0,1 0 0,0 1 0,-3-15 0,-2-14 0,3-1 0,0 1 0,3-1 0,1-47 0,2 70 0,-17-268-2363,9 217 32,-3 1 0,-25-81 0,-3 35-9251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6:55.44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18 20745,'0'0'8789,"106"-17"-8757,-73 38-32,-4 9-929,1 15-1696,-5 28-1761,-6 36-12806</inkml:trace>
  <inkml:trace contextRef="#ctx0" brushRef="#br0" timeOffset="1">1200 1886 28365,'0'0'4050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6:56.7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40 227 13846,'0'0'6686,"-3"-8"-6291,-3-14-122,2 0 1,0 0-1,1 0 1,2 0-1,0-24 1,2 43-250,-1 0 1,1 0 0,0 1 0,0-1-1,0 0 1,1 0 0,-1 0 0,1 1-1,-1-1 1,1 1 0,0-1 0,0 1-1,0 0 1,0 0 0,0 0 0,1 0-1,-1 0 1,1 0 0,-1 1 0,1-1-1,0 1 1,0 0 0,-1 0 0,1 0-1,0 0 1,0 0 0,5 0 0,-5 0 28,0 0 0,0 0 1,0 0-1,0 1 0,0-1 0,0 1 1,0 0-1,1 0 0,-1 0 1,0 0-1,0 1 0,0-1 0,0 1 1,1 0-1,-1 0 0,0 0 0,0 0 1,-1 1-1,1-1 0,0 1 1,0-1-1,-1 1 0,1 0 0,-1 0 1,1 0-1,1 3 0,-1-1-17,-1 0 0,0 0 0,0 0 0,0 0 0,0 0 0,-1 0 0,0 1 0,0-1 0,0 0 0,0 1 0,0-1 0,-1 1 0,0-1 0,0 1 0,0-1 0,-1 1 0,1-1 0,-1 0 0,0 1 0,-1-1 0,1 0 0,-1 0 0,1 1 0,-1-1 0,-1 0 0,1-1 0,0 1 0,-1 0 0,0-1 0,0 1 0,0-1 0,0 0 0,0 0 0,-1 0 0,1 0 0,-1-1 0,0 0 0,0 1 0,0-1 0,0-1 0,0 1 0,0-1 0,-1 1 0,1-1 0,0 0 0,-1-1 0,1 1 0,-5-1 0,5 1-38,1-1 1,0 1-1,0-1 0,0 0 1,0-1-1,0 1 1,0 0-1,0-1 0,0 0 1,0 1-1,0-1 0,0 0 1,0-1-1,0 1 1,0 0-1,0-1 0,1 0 1,-1 0-1,-3-3 1,4 2-16,0 0-1,1 0 1,-1 0 0,1 0 0,0 0 0,0 0 0,0 0 0,0-1 0,1 1 0,-1 0 0,1-1 0,0 1 0,0 0 0,0 0 0,0-1 0,1 1-1,-1 0 1,1-1 0,1-3 0,-1 5 16,0-1 0,0 0 0,0 1 1,0-1-1,1 1 0,-1-1 0,1 1 0,-1 0 0,1-1 0,0 1 0,0 0 0,0 0 0,0 0 0,0 1 0,0-1 0,1 0 0,-1 1 0,1-1 0,-1 1 0,1 0 1,3-1-1,2-1 42,0 1 1,0 0 0,1 0 0,-1 1 0,0 1 0,10-1-1,-17 1-13,1 0 0,-1 0 0,0 1 0,1-1 0,-1 0 0,0 0 0,0 1 0,0-1 0,1 1 0,-1-1 0,0 1 0,0 0 0,0 0 0,0-1 0,0 1 0,0 0 0,0 0 0,0 0 0,0 0 0,0 0 0,-1 0 0,1 0 0,1 2 0,-1 1 52,1-1 1,-1 1 0,1 0-1,-1 0 1,-1 0 0,1 0-1,0 0 1,-1 5-1,1-4 36,-1 1 0,-1-1 0,1 1 0,-1 0 0,1-1-1,-1 1 1,-1-1 0,1 0 0,-1 1 0,0-1-1,0 0 1,-5 7 0,5-9-68,0-1-1,0 0 1,0 0-1,-1 0 1,1 0-1,-1 0 1,1 0-1,-1-1 1,0 1-1,1-1 1,-1 0-1,0 0 1,0 0-1,0 0 1,0 0-1,0-1 1,-4 1-1,6-1-81,-1 0 0,1 0 0,-1-1 0,1 1 0,-1-1 0,1 1 0,-1-1 0,1 1 0,-1-1 0,1 0 0,0 0 0,-1 0 0,1 0 0,0 0 0,0 0 0,-1 0 0,1 0 0,0 0 0,0 0 0,0-1 0,1 1 0,-1 0 0,0-1 0,0 1 0,1-1 0,-1 1 0,1-1 0,-1 1 0,1-1 0,0 1 0,-1-1 0,1 0 0,0-1 0,-6-84-6956,-1 35-3042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6:25.69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51 1 19705,'0'0'6464,"-4"15"-5594,-13 45-280,13-45-345,6-17-175,1-1-1,-1 1 1,0-1-1,0 0 1,0 1-1,0-1 1,0 0-1,0 0 1,1-4-1,1-1 90,17-22 1634,-29 46-913,7-14-1004,0 0-1,-1 0 1,0 0 0,1-1-1,-1 1 1,0 0 0,0-1 0,0 0-1,0 1 1,-3 1 0,-17-3-9802,1-8-7829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6:57.97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1836 1 9989,'0'0'9441,"-6"3"-8342,-14 10-264,1 1 0,0 1 0,1 0 0,-26 30 0,-19 15-133,-104 78 822,-291 182 1,-212 72 607,412-220-1737,254-169-385,0 1-1,-1-1 1,1 0-1,-1-1 0,1 1 1,-1-1-1,0 0 1,0 0-1,0-1 1,-6 2-1,10-12-268,1-8 212,0 1-1,1-1 1,1 1-1,0-1 0,2 1 1,-1-1-1,2 1 1,0 1-1,1-1 0,1 1 1,1 0-1,15-24 0,-10 25 54,-16 27 130,-16 27 83,-1-9-95,5-9 147,1 2-1,0-1 0,-16 43 1,33-65-253,-1 0 1,1 0-1,-1-1 1,1 1 0,0-1-1,-1 1 1,1-1 0,0 0-1,0 0 1,-1 0-1,6-1 1,-4 1 11,110-7-307,-2-1-5267,-80 8-1742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6:59.00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1337 2238 5202,'0'0'15527,"-5"-20"-14142,1-8-991,2 14-216,0 1-1,-1-1 0,0 1 1,-1 0-1,-1 0 0,-9-20 1,-76-133 2295,-151-213 0,125 205-2284,-110-164 30,-89-140-98,30-18 1380,263 451-717,41 88-737,42 74-1,-12-27 131,-41-71-135,-5-13-31,-1 0 0,1 0 1,0-1-1,0 1 0,7 7 0,-10-30-104,-5-7-20,-1 1 1,-1-1 0,-1 2-1,-13-26 1,9 22 166,1 0 0,-13-55 0,24 81-52,0 0 1,0 0 0,0-1-1,0 1 1,0 0 0,0-1 0,0 1-1,0 0 1,0 0 0,0-1-1,0 1 1,0 0 0,0 0-1,0-1 1,0 1 0,0 0-1,0 0 1,1 0 0,-1-1 0,0 1-1,0 0 1,0 0 0,0 0-1,1-1 1,-1 1 0,0 0-1,0 0 1,0 0 0,1 0 0,-1 0-1,0-1 1,0 1 0,1 0-1,-1 0 1,0 0 0,0 0-1,1 0 1,-1 0 0,0 0-1,0 0 1,1 0 0,-1 0 0,0 0-1,0 0 1,1 0 0,-1 0-1,21 5-641,19 12-3602,-20-1-2120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6:59.73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655 358 17928,'0'0'1110,"-20"5"1027,-65 14-269,82-19-1807,1 0 0,-1 0 0,1 1 0,-1-1 1,0-1-1,1 1 0,-1 0 0,1-1 1,-1 1-1,1-1 0,-1 0 0,1 0 0,-1 0 1,1 0-1,0 0 0,-1-1 0,1 1 1,0-1-1,0 1 0,0-1 0,0 0 0,0 0 1,1 0-1,-1 0 0,0 0 0,1 0 1,0 0-1,-1 0 0,-1-5 0,0 0 3,1-1 1,-1 0-1,1 0 0,1 0 0,0 0 1,-1-13-1,1 15 9,1 0-1,0 0 1,0-1 0,0 1 0,1 0 0,0 0-1,0 0 1,1 0 0,0 0 0,3-8-1,-3 11-52,0 0 1,0 1-1,0-1 0,1 1 0,-1-1 0,0 1 0,1 0 0,0 0 0,-1 0 1,1 1-1,0-1 0,0 1 0,0-1 0,0 1 0,0 0 0,1 0 1,-1 0-1,0 1 0,0-1 0,1 1 0,4 0 0,-2-1 36,1 1-1,0-1 0,-1 2 1,1-1-1,0 1 0,-1 0 1,1 0-1,-1 1 0,0 0 1,1 0-1,-1 1 1,0-1-1,0 1 0,0 1 1,7 5-1,-2 0 104,-1 0 0,0 1 0,-1 0 0,0 1 0,-1 0-1,11 19 1,-12-18 0,-1-1 0,0 1 0,-1 1 0,-1-1 0,0 0 0,0 1 0,3 26 0,-6-34-88,-1 1 1,1-1-1,-1 1 0,-1-1 1,1 1-1,0-1 0,-1 1 1,0-1-1,-1 1 0,1-1 1,-1 0-1,0 1 0,0-1 1,-1 0-1,0 0 1,1-1-1,-2 1 0,1-1 1,0 1-1,-1-1 0,-4 4 1,-4 1 8,0-1 0,0-1 0,-1 0 0,0 0 1,0-1-1,0-1 0,-1 0 0,0-1 0,-21 3 0,-1-2 105,0-1-1,-58-2 1,78-3-365,0-1 0,0 0 0,0-1 0,0-1 0,1-1 0,0 0 0,0-1 0,0 0 0,0-1 0,1-1 0,0 0 0,1-1 0,0-1 0,0 0 0,1 0 0,0-2 0,1 1 0,1-1 0,-1-1 0,-14-24 0,9 11-719,1-2 1,1 1 0,1-2-1,2 0 1,1 0 0,1-1 0,1 0-1,2-1 1,-5-59 0,10 20-12495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00.06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362 1 20249,'0'0'5315,"-135"132"-5315,91-74-481,-11 4-2944,-3 4-2738,-12 0-4130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00.40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114 1 20890,'5'17'1910,"10"25"-295,30 59 0,-38-87-1319,0 0 0,1-1 0,1 0 1,0 0-1,0-1 0,1 0 0,1-1 0,0 0 1,17 13-1,-28-24-289,1 1-1,0-1 1,0 1-1,-1-1 1,1 0-1,0 1 1,0-1-1,-1 0 1,1 0 0,0 0-1,0 1 1,0-1-1,0 0 1,-1 0-1,1 0 1,0 0 0,0-1-1,0 1 1,0 0-1,-1 0 1,1 0-1,0-1 1,0 1 0,0 0-1,-1-1 1,1 1-1,0 0 1,-1-1-1,1 1 1,0-1 0,-1 0-1,1 1 1,-1-1-1,1 1 1,0-1-1,-1 0 1,0 1 0,1-1-1,0-1 1,13-35-52,-12 28 32,35-111-1454,-31 107 1015,-1 18 375,-1 15 216,-4-20-152,9 64 585,0 97 1,-9-158-538,0 1 1,-1-1-1,1 0 1,-1 1-1,0-1 1,0 0 0,0 0-1,0 1 1,0-1-1,-1 0 1,1 0-1,-1 0 1,0-1-1,0 1 1,0 0 0,0-1-1,-1 1 1,1-1-1,0 0 1,-1 0-1,0 0 1,0 0-1,0 0 1,1 0 0,-2-1-1,1 1 1,0-1-1,0 0 1,0 0-1,0 0 1,-1-1-1,-3 1 1,-12 2 87,-1-1 1,0 0-1,1-2 1,-25-2-1,33 1-91,0 1 30,1-1 1,-1 0-1,1-1 0,0 0 1,0-1-1,0 0 1,0-1-1,0 1 0,0-2 1,1 0-1,0 0 1,0 0-1,0-1 0,1-1 1,0 1-1,0-1 1,-8-10-1,12 8 156,9 8-64,11 9-107,-10-2-109,0 1 1,0-1-1,0 1 1,-1 0-1,0 0 1,-1 0-1,1 1 1,-1-1-1,-1 1 1,0 0-1,0 1 0,0-1 1,-1 0-1,0 1 1,-1-1-1,0 1 1,0 0-1,-1-1 1,-1 18-1,0-18-381,0 1 0,0-1 1,-1 0-1,0 0 0,0 1 0,-1-2 0,0 1 1,-1 0-1,0-1 0,0 1 0,0-1 0,-1 0 1,-6 6-1,-44 39-6915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00.7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34 20970,'0'0'4930,"143"-34"-3457,-107 34-529,-6 23-80,-16 9-111,-6 0-401,-8-4 336,-4-1-128,-14-9-464,-8-6-96,-3-12-384,-4 0-1200,7-15-1730,4-25-2689,11-16-6947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01.48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575 183 11093,'0'0'10885,"-21"15"-9842,-69 46 11,87-59-957,-1 0 0,0 0 0,0 0 0,0-1 0,0 1 1,0-1-1,0 0 0,0 0 0,0 0 0,-8 0 0,10-1-60,0 0 0,0-1-1,0 1 1,0 0 0,0-1 0,0 0 0,0 1 0,0-1 0,0 0-1,0 0 1,0 0 0,0 0 0,1 0 0,-1 0 0,-2-3-1,1 1-44,1 0-1,0 0 0,0 0 0,0 0 0,1-1 0,-1 1 0,1 0 0,-1-1 0,1 1 0,0-1 0,1 1 0,-1-1 0,1 0 0,-1 1 1,1-1-1,0 1 0,1-7 0,0 8 16,0 0 0,0 0 1,0-1-1,0 1 1,1 0-1,-1 0 0,1 0 1,-1 0-1,1 0 0,0 1 1,0-1-1,0 1 0,-1-1 1,2 1-1,-1-1 0,0 1 1,0 0-1,0 0 1,1 0-1,-1 0 0,0 0 1,1 1-1,-1-1 0,0 1 1,1 0-1,2-1 0,9-1 99,0 1 0,1 0 0,17 1-1,-30 0-94,1 0 0,0 1 0,-1-1 0,1 1 0,0 0 0,-1-1 0,1 1 0,-1 1-1,1-1 1,-1 0 0,1 1 0,-1-1 0,0 1 0,0-1 0,0 1 0,0 0 0,3 4 0,-1-1 60,0 0 0,-1 0 0,0 1 0,0 0 0,0 0 0,-1 0 0,3 8 0,-1 5 208,0 0 0,-1 0-1,-1 0 1,-1 22 0,-1-38-229,0 1 1,0-1 0,-1 0-1,1 0 1,-1 0 0,0 0-1,0 0 1,0 0 0,0-1-1,0 1 1,-1 0 0,1 0-1,-1-1 1,0 1 0,0-1-1,0 0 1,-2 3 0,-1-1 46,0 0 0,0 0 1,-1-1-1,1 0 0,0 0 0,-1 0 1,0-1-1,-6 2 0,-8 2 174,0-2 0,0 0 0,0-2 0,-25 1 0,17-2-80,0 0 0,0-3-1,-39-5 1,56 5-149,0-1 1,0-1-1,1 1 1,0-2-1,-1 1 1,1-2-1,1 1 1,-1-1-1,1-1 1,0 1-1,-12-13 1,13 10-316,0 0 0,0 0-1,1-1 1,0 1 0,1-2 0,0 1-1,1-1 1,0 0 0,1 0 0,0 0-1,-4-19 1,2-2-1351,2 0 0,2 0 0,1-34 0,1-1-6465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01.83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487 0 17320,'0'0'6627,"-143"66"-6131,81-21-480,-4 2-16,-3 0-1729,-4-3-2320,-1-7-3587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02.16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286 0 20585,'0'20'411,"0"-2"-207,-1 24 1127,3-1 0,7 45 1,-8-75-1085,1 0 1,0 0 0,1 0 0,0 0 0,1 0 0,0-1 0,1 0 0,0 0 0,1 0-1,0 0 1,0-1 0,1 0 0,0-1 0,10 10 0,-14-16-282,1 1 0,0-1 0,0 0 0,0 0 0,0 0 0,0-1 0,0 0 0,0 1 0,1-1 0,-1-1 0,0 1 0,1-1 0,-1 0 0,1 0 1,-1 0-1,0 0 0,1-1 0,-1 0 0,0 0 0,1 0 0,-1 0 0,0-1 0,0 1 0,0-1 0,0 0 0,0 0 0,0-1 0,4-3 0,0 1-319,0-1 1,-1-1-1,1 1 1,-1-1-1,-1 0 1,1-1-1,-1 1 0,-1-1 1,1-1-1,-1 1 1,6-16-1,-8 18 225,-5 33 846,-8-3-346,0 1 1,-21 33-1,4-6 184,22-41-319,0 0 0,-1-1 1,-1 1-1,1-2 1,-15 17-1,17-23-142,1 0-1,-1 0 1,0 0-1,0 0 0,0 0 1,0-1-1,-1 0 1,1 0-1,-1 0 1,0-1-1,1 1 1,-1-1-1,0 0 1,0-1-1,1 1 1,-10-1-1,5 0-77,-1-1 0,0 0-1,1 0 1,-1-1 0,1 0-1,-1-1 1,1 0-1,0-1 1,0 0 0,0 0-1,1-1 1,-1 0 0,1 0-1,0-1 1,1 0 0,0-1-1,0 1 1,0-1 0,0-1-1,1 1 1,1-1 0,-1 0-1,1-1 1,-4-8-1,35 75 929,-18-43-903,0 1 0,-1-1 1,-1 1-1,-1 1 1,0-1-1,-1 1 0,2 17 1,-5-27-152,-1 0 1,0 0 0,-1 0 0,1 0 0,-1 0-1,0 0 1,-1 0 0,0-1 0,0 1-1,0 0 1,-1-1 0,-4 8 0,2-7-325,-1 0 0,1-1 0,-1 0 0,0 0 0,-1 0 0,0-1 0,0 0 1,0 0-1,-14 7 0,10-7-1245,-1 1 0,0-1-1,-22 5 1,-45 3-10207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02.52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19369,'0'0'2609,"19"4"-184,-10-2-2157,7 1 386,1 1 1,27 11 0,-38-13-368,0 1 0,0 1-1,1-1 1,-2 1 0,1 0 0,0 0 0,-1 0-1,0 1 1,0 0 0,0 0 0,-1 0-1,6 8 1,-10-12-233,1-1 1,0 1-1,-1 0 0,1 0 0,-1 0 0,0-1 0,1 1 0,-1 0 1,0 0-1,1 0 0,-1 0 0,0 0 0,0 0 0,0 0 1,0-1-1,0 1 0,0 0 0,0 0 0,0 0 0,0 0 0,0 0 1,0 0-1,-1 0 0,1 0 0,0-1 0,-1 1 0,1 0 0,0 0 1,-1 0-1,1-1 0,-2 2 0,1-1-20,-1 1-1,0-1 1,0 0-1,-1 0 1,1 0 0,0 0-1,0 0 1,0 0 0,0-1-1,-1 1 1,1-1-1,-3 1 1,-3 0-81,0-1-1,0 0 1,0 0 0,1-1-1,-1 1 1,-15-5-1,19 3-52,1 0 1,0 0-1,0 0 0,0 0 0,0 0 0,0-1 0,0 1 0,0-1 0,1 0 0,-1 0 0,1 0 0,0 0 0,0-1 1,0 1-1,1 0 0,-1-1 0,-1-5 0,1 3-966,0 0 0,1 0 1,-1 0-1,2 0 0,-2-12 0,2 8-5414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7:51.44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2470 1 1889,'0'0'9068,"4"0"-7705,-4 0-1283,0 0-1,-1 0 0,1 0 0,0 0 1,0 0-1,0 1 0,0-1 0,0 0 1,-1 0-1,1 0 0,0 0 0,0 0 1,0 1-1,0-1 0,0 0 0,0 0 1,0 0-1,-1 0 0,1 1 0,0-1 1,0 0-1,0 0 0,0 0 0,0 1 1,0-1-1,0 0 0,0 0 0,0 0 1,0 1-1,0-1 0,0 0 0,0 0 1,0 0-1,0 0 0,0 1 0,1-1 1,-1 0-1,0 0 0,0 0 0,0 0 0,0 1 1,0-1-1,0 0 0,0 0 0,1 0 1,-1 0-1,0 0 0,0 1 0,0-1 1,0 0-1,0 0 0,1 0 0,-1 0 1,0 0-1,0 0 0,0 0 0,1 0 1,-1 0-1,0 0 0,0 0 0,0 0 1,1 0-1,-1 0 0,0 0 0,0 0 1,0 0-1,0 0 0,1 0 0,-1 0 1,-22 23 2112,-51 37-2132,47-39 560,-266 229 605,97-79-367,-265 179-1,285-241-633,-93 62 75,77-12-148,17-14-8,-200 146 254,354-276-378,-11 8 106,-56 32 1,86-53-92,1-2 81,0-28-86,0 1 1,2-1-1,1 0 0,2 0 1,14-51-1,-5 28-46,-11 34 10,2 1 1,0-1 0,12-26-1,-14 39 26,-2 3-16,-2 38-270,-1-22 280,-1 0 0,0 0 1,-2 0-1,0 0 0,0-1 0,-13 24 0,-52 79 87,69-116-97,-14 20 40,10-17-41,1 2-1,0-1 1,0 0-1,1 1 1,0-1-1,0 1 1,0 0-1,0 0 1,-2 10-1,7-16-8,-1 1 0,0 0 0,1-1 0,-1 1 0,0-1 0,1 1 1,-1-1-1,1 1 0,-1-1 0,1 0 0,-1 0 0,1 0 0,-1 0 0,1 0 0,1 0 0,-1 0 4,312 1 524,-150-2-343,-164 1-194,1 0 32,8 2-1925,-12 2 268,-14 5-1586,-17 2-4110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09.61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7571,'0'0'6777,"11"3"-6228,65 19 466,0-4 0,135 15 0,167-8-878,-17-2-93,-344-22-41,9 1-17,-1 1 0,1 1 0,-1 1 0,36 13 0,-60-18 18,-1 1-1,1-1 1,-1 1 0,1-1-1,-1 0 1,1 1-1,-1-1 1,1 1-1,-1 0 1,0-1 0,1 1-1,-1-1 1,0 1-1,1 0 1,-1-1 0,0 1-1,0 0 1,1-1-1,-1 1 1,0 0-1,0-1 1,0 1 0,0 0-1,0-1 1,0 1-1,0 0 1,0 0 0,0-1-1,-1 1 1,1 0-1,0-1 1,0 1-1,-1 0 1,1-1 0,0 1-1,-1-1 1,1 1-1,0 0 1,-1-1 0,1 1-1,-1 0 1,-18 23 16,-198 201 232,-301 244 0,466-429-414,-20 17 292,24-13-5380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10.24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1047 0 9156,'0'0'336,"-23"24"337,-150 155 1328,-271 184 2533,208-183-3183,75-35-879,159-142-473,1-1 0,0 1 0,0 0 0,0 0 0,0 0 0,0 0 1,1 1-1,-1-1 0,1 0 0,0 0 0,0 0 0,0 0 0,0 0 0,1 0 0,0 4 0,0 14 91,-1-20-109,4 0-16,63 14 615,0-3 0,73 3 0,143-5-158,-221-9-409,546 2-1363,-401-3-2972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11.02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194 1 9364,'0'0'593,"-36"181"1760,18-5 640,-4 82-544,-8 105-96,-3 100-752,4 77-336,18 41-465,11-22-608,0-43-192,11-61-384,0-56-417,-11-46-351,0-35-1217,-3-26-801,-30-25-3585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11.72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311 0 5138,'0'24'3727,"-5"541"2952,-2 93-2940,-116 1977-1108,-3-1323-2764,94-934-440,21-133-5388,5-173-1346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12.48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150 0 10181,'-3'33'1126,"-38"481"6362,13-100-5139,-26 594-50,72 271-1189,2-253-267,-18-757-175,-11 420 240,3-601-1333,-25 121-1,30-209 283,1 0 0,-1-1 0,1 1 0,-1 0 0,1 0 0,-1 0-1,1 0 1,-1-1 0,1 1 0,0 0 0,-1-1 0,1 1 0,-1 0 0,1-1-1,0 1 1,-1 0 0,1-1 0,0 1 0,-1-1 0,1 1 0,0-1 0,0 1-1,-1-1 1,1 1 0,0-1 0,0 1 0,0-1 0,0 1 0,0-1 0,-1 1-1,1-1 1,0 1 0,1-2 0,-9-34-6353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13.20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90 1 8820,'0'0'5338,"-8"16"-4708,-2 4-424,-6 14 2342,-37 55-1,53-88-2453,0-1 0,-1 0-1,1 1 1,0-1 0,-1 1-1,1-1 1,0 1 0,0-1-1,0 1 1,0-1 0,-1 1-1,1 0 1,0-1 0,0 1-1,0-1 1,0 1 0,0-1-1,0 1 1,0-1 0,0 1-1,1-1 1,-1 1 0,0-1-1,0 1 1,0 0 0,1-1-1,-1 0 1,0 1 0,0-1 0,1 1-1,-1-1 1,0 1 0,1-1-1,-1 1 1,1-1 0,0 1-1,27 13 1049,41 0-703,-66-14-281,116 13 878,143-3-1,-81-5-475,33 7-107,235 5 22,-440-17-480,-1-1 0,0 0-1,1-1 1,-1 1 0,0-1 0,0-1-1,0 0 1,0 0 0,-1 0-1,1-1 1,-1 0 0,10-8 0,27-26-2953,-4-6-6157,-22 24-3227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13.79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1198 1 8228,'0'0'4010,"-20"11"-1553,12-7-2255,-24 13 426,1 2 1,0 1-1,-36 32 1,-134 131 1852,-220 180 1806,323-288-3683,-190 135-322,287-224-7179,10-14-1314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15.48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189 1 864,'0'0'1140,"-1"20"-49,-34 345 2831,-13 436-2388,28-314-475,-1 0-966,25-322 87,0-72 501,-4-1 0,-19 138-1,2-80 246,2 277 0,0-4 464,15-309-1405,21 590 1711,-13-617-1392,-3 0 1,-5 1 0,-3-1-1,-18 100 1,14-134 99,1 0 0,4 0 1,4 74-1,10-37-62,-7-63-1146,-1 1 0,0 29 0,-6-41-2051,-7 0-2556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15.8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1058 0 9492,'0'0'1825,"-143"126"-1281,81-67-239,-15 5 271,-11 3 688,-7 3 33,-3-2-112,-5 0-305,4-6-688,4-8-96,15-7-96,18-17-48,21-15-1088,27-15-785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16.16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10261,'0'0'2225,"128"2"-1041,-25 4-768,32-5-159,34-1-177,24 0 32,20 0-112,-12 0-3650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14:31:18.86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0 17608,'0'0'11381,"25"117"-10933,4-89-448,-3-4-1328,-11-5-3282</inkml:trace>
  <inkml:trace contextRef="#ctx0" brushRef="#br0" timeOffset="1">92 384 23019,'0'0'4530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7:53.69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0 2177,'0'0'13067,"30"3"-11546,-13 2-1078,0 1 1,0 1-1,0 1 1,-1 0-1,0 1 1,19 15-1,88 77 435,-30-21-397,228 155 287,20-28 1,-202-130-394,160 116 0,109 121 743,-191-163-697,-136-98-207,-4 7-9,-76-60 107,-2-4-289,0 0 1,0 0-1,-1 0 1,1 0-1,-1 0 0,0 1 1,0-1-1,0 0 0,0 1 1,-4-5-1,-3-4-8,-40-70-12,23 35-3,-3 2 0,-40-49 0,59 86-67,10 16-86,11 19-110,8 1 280,30 35-1,-33-44 10,0 0 0,-2 1 0,0 0 0,20 44 0,-34-64-13,0 1 0,0-1 0,0 1 0,0-1 0,0 1 0,0-1 0,0 1 0,0-1 0,0 1 0,0-1 0,-1 1 0,1-1 0,0 1 0,0-1 0,0 1 0,-1-1 0,1 0 0,0 1 0,-1-1 0,1 0 0,0 1 0,-1-1 0,1 0 0,0 1 0,-1-1 0,1 0 0,-1 1 0,1-1 0,0 0 0,-1 0 0,1 0 0,-1 1 0,1-1 0,-1 0 0,1 0-1,-1 0 1,1 0 0,-1 0 0,1 0 0,-2 0 0,-24 2 33,22-1-29,-63 7 79,-108 30 0,168-38-1399,-6 0-5151,10 0 4745,-18 0-8997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17.36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1767 1 10085,'0'0'1969,"-154"94"63,48-6-271,-29 19-304,-22 12-577,-15 11 465,-15 3-112,-10 5-321,3-9-192,18-16-464,30-22-128,51-33-128,47-30-128,70-41-6259,55-42-256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17.88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3410,'0'0'11079,"3"1"-9470,0 0-1504,-1 0-1,1 0 1,0 0 0,-1 0-1,1 1 1,-1-1 0,1 1-1,-1 0 1,0 0 0,1 0-1,-1 0 1,0 0 0,0 0-1,-1 1 1,3 2 0,10 12 392,356 355 6306,254 120-5517,-371-327-1648,50 37-4116,-172-100-2554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18.35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1179 0 11125,'-66'102'2673,"-22"31"-816,-15 29 848,-17 19-159,-16 11-1618,-6-2-576,3-15-240,18-27-112,19-25-320,17-27-2817,9-29-5763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18.97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4578,'0'0'9140,"77"187"-6723,-19-46-832,27 39 16,10 38-289,18 20-959,11-1-113,1-14-240,-12-23-2145,-21-29-2273,-26-32-6371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19.41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18 13478,'0'0'2241,"161"13"-736,-22 2-577,58-5-159,45-10-273,47-6-96,22-20-400,-22 7-960,-59 15-11190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20.78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1131 0 13670,'0'0'1553,"-190"175"-352,80-60 703,-14 11-495,-8 15-1105,-11-3-304,4-10-112,19-23-1136,28-32-321,34-26-928,36-24-3922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21.48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 5 3970,'0'0'12691,"-9"-4"-9969,6 4-2614,7 6 341,32 29 611,2-1 1,1-3-1,79 50 1,-73-52-592,296 190 1820,95 65-1177,-313-195-3315,161 150-1,-187-138-3636,-29-11-4586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22.87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896 1 13606,'0'0'1745,"-109"210"-320,43-72 1216,-15 10-848,-7 10-1105,-10 10-560,-12-3-96,7-12-32,12-22-256,18-29-881,25-30-2832,19-25-4851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23.75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556 1 4306,'0'0'2937,"-18"19"-968,-4 6-1244,4-4 109,-1-1 0,-1 0 0,-35 25 0,-55 32 2304,-39 30-95,131-92-3319,1 0 0,1 2 0,0 0 0,1 1 0,-22 34-1,36-51-46,-8 10-1070,0-8-4078,2-3 175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24.09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7059,'0'0'6083,"59"171"-3298,10-45-864,19 32 128,15 27-640,3 7-721,0-2-320,-4-15-368,-14-23-464,-11-20-1537,-22-19-2305,-26-12-5810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7:56.19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648 3242 6883,'0'0'8484,"0"-7"-3343,0-35-4727,-20-189 1514,1 31-924,12 20-111,-38-225 1,-43-149-262,36 163-319,-34-9-84,40 214-186,33 131-21,-43-241 57,53 279-51,0 1 1,-1-1-1,-7-16 1,-8-31 46,11 34-60,-2-23 29,10 53-47,0 0 1,0 0-1,0 0 0,0 0 0,0 1 1,0-1-1,0 0 0,0 0 0,0 0 1,0 0-1,0 0 0,0 0 0,0 1 1,0-1-1,0 0 0,0 0 0,0 0 1,-1 0-1,1 0 0,0 0 0,0 0 0,0 0 1,0 0-1,0 0 0,0 1 0,0-1 1,0 0-1,-1 0 0,1 0 0,0 0 1,0 0-1,0 0 0,0 0 0,0 0 1,0 0-1,0 0 0,-1 0 0,1 0 1,0 0-1,0 0 0,0 0 0,0 0 1,0 0-1,0 0 0,-1 0 0,1 0 1,0 0-1,0 0 0,0 0 0,0 0 1,0-1-1,0 1 0,0 0 0,0 0 1,-1 0-1,1 0 0,0 0 0,0 0 1,0 0-1,0 0 0,0 0 0,0-1 0,-6 12 22,-30 109 125,-30 84-96,60-188-37,3-7-6,0-1 0,-1 0 0,1-1 0,-2 1 0,1 0 0,-1-1 0,-6 7 0,11-14 33,0-42-332,2 18 306,1 0 1,1 1-1,1-1 1,9-24-1,2-12 3,-2-2-14,-4 15-4,25-73 0,-35 119-1,0 1 0,1-1-1,-1 0 1,1 1 0,-1-1 0,0 0-1,1 1 1,-1-1 0,1 1 0,-1-1-1,1 1 1,0-1 0,-1 1 0,1-1-1,0 1 1,-1-1 0,1 1 0,0 0-1,-1 0 1,1-1 0,0 1 0,-1 0-1,1 0 1,0 0 0,0 0 0,-1 0 0,1 0-1,0 0 1,0 0 0,-1 0 0,1 0-1,0 0 1,0 0 0,-1 0 0,1 1-1,0-1 1,0 0 0,-1 1 0,1-1-1,0 0 1,-1 1 0,1-1 0,-1 1-1,1-1 1,-1 1 0,1-1 0,0 1-1,-1-1 1,1 2 0,33 35 187,-30-32-133,75 101 315,-50-64-172,56 61-1,-84-105-561,0 0 0,-1-1 1,1 1-1,-1 0 0,1-1 0,-1 1 0,0 0 0,0-1 1,0 1-1,0 0 0,-1-3 0,-9-21-3510,-15 3-3116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24.52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1 215 11589,'0'0'4770,"168"24"-3521,-36-22 944,32-2-1361,30-38-463,15-16-369,3-6-321,-18 9-2944,-22 13-5859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26.12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19 0 5491,'0'0'2675,"-3"19"-1826,-13 206 3676,29 533-456,-12-689-3632,1 274 1321,7 189-846,-1 64 507,-22-351-754,-1 44-353,37 252-181,-1-4 109,-5-86-48,-6-149-95,17 195 310,29-100-256,41 441 250,-91-805-2328,-1-20-238,-4-13 2096,-1 0 0,0 0 1,1 0-1,-1 0 0,0 0 0,1-1 1,-1 1-1,0 0 0,0 0 0,1 0 0,-1 0 1,0 0-1,0 0 0,1-1 0,-1 1 1,0 0-1,0 0 0,1 0 0,-1-1 1,0 1-1,0 0 0,0 0 0,0-1 0,1 1 1,-1 0-1,0-1 0,0 1 0,0 0 1,0 0-1,0-1 0,0 1 0,0 0 1,0-1-1,0 1 0,0 0 0,0-1 0,0 1 1,0 0-1,0-1 0,7-37-7206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27.18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5987,'0'0'6488,"0"11"-5234,15 180 2064,-1-35-2007,3 430 927,14 211-69,13 98-696,-45-675-1210,17 632 506,17-511-633,2 31 6,-16 122 139,50 527 118,-42-841-527,33 265 527,-44-149-3357,-16-295 2884,0-1 0,0 0 0,1 0 0,-1 0 0,0 0 0,0 0 0,0 0 0,0 1 0,0-1-1,0 0 1,0 0 0,0 0 0,0 0 0,0 0 0,0 1 0,0-1 0,0 0 0,0 0 0,0 0-1,0 0 1,0 0 0,-1 1 0,1-1 0,0 0 0,0 0 0,0 0 0,0 0 0,0 0 0,0 0-1,0 1 1,0-1 0,0 0 0,-1 0 0,1 0 0,0 0 0,0 0 0,0 0 0,0 0 0,0 0-1,0 0 1,-1 0 0,1 0 0,0 0 0,0 0 0,0 0 0,0 1 0,0-1 0,-1 0 0,1 0-1,0 0 1,0-1 0,0 1 0,0 0 0,0 0 0,-1 0 0,1 0 0,0 0 0,0 0 0,0 0-1,0 0 1,-9-9-3513,-11-32-5748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28.12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198 1 2369,'0'0'7254,"-4"17"-5586,-6 46 781,-5 116 0,16-59-1369,-4 157 240,-1-221-394,-2-1 0,-26 107 0,2-58-468,-36 138 1410,56-191-1492,2-1 1,-3 100-1,12-146-771,-1-8-651,2-16-2165,-1 0-119,3-25-1809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29.38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271 1 560,'0'0'11550,"0"13"-10550,-7 348 3045,-21 202-2099,22-450-1587,-19 235 1190,-7 194 212,5 741 443,-5-912-886,-1 40-467,34-208-726,-3 233 833,-35-94-291,2-53-285,30-215-329,3 0 0,3-1 1,3 1-1,16 80 1,5-21 89,-6 0 0,3 252 0,-22-352-150,-5 141 204,3-149-321,-2 0 1,0-1 0,-2 0-1,-16 45 1,22-69 76,-1 0 0,1 0 0,0-1 0,0 1 0,0 0 0,0 0 0,0-1 0,0 1 0,-1 0-1,1 0 1,0 0 0,0-1 0,0 1 0,0 0 0,-1 0 0,1 0 0,0 0 0,0-1 0,-1 1 0,1 0 0,0 0 0,0 0 0,-1 0-1,1 0 1,0 0 0,0 0 0,-1 0 0,1 0 0,0 0 0,0 0 0,-1 0 0,1 0 0,0 0 0,-1 0 0,1 0 0,0 0 0,0 0 0,-1 0-1,1 0 1,0 0 0,0 0 0,-1 1 0,1-1 0,0 0 0,0 0 0,0 0 0,-1 0 0,1 1 0,0-1 0,0 0 0,0 0 0,0 0-1,-1 1 1,1-1 0,0 0 0,0 0 0,0 1 0,0-1 0,0 0 0,0 0 0,0 1 0,0-1 0,-1 0 0,1 1 0,-6-26-2619,-3-32-3049,-4-24-2865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30.98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66 1 400,'0'0'9687,"2"5"-8363,3 5-634,-1 1-1,0 0 1,-1 0 0,0 1 0,-1-1 0,0 1 0,0 13 0,-2 93 1448,-1-55-1354,1 71 128,-5 516 1941,-34 0-1624,-9 223-50,48-832-1192,15 382 784,9-168-166,33 261-2,-10 5-325,-20-159-49,19 724 38,-44-850-249,-22 520 103,4-521 7,13-162-5733,2-119 18,-9-25-1848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32.49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89 1 5250,'0'0'5256,"-4"10"-4482,-5 20 30,1 0 1,1 0 0,2 1-1,-2 54 1,14 377 2582,0-113-1793,26 238-452,-22-426-292,-11 167-1,-23-89 170,0-12-629,18 119-124,-10 177 885,11-469-983,-29 410 492,30-319-521,18 177 1,1 313 666,-13-180-639,4-392-152,3-1 0,3-1-1,2 0 1,35 88-1,-24-74 16,-3 1 0,15 89 0,-21 8 207,-10 308 0,-9-270 60,2-208-2041,0-6 261,0-17-1144,-6-37-4378,-10-1-3594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35.36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2593 1283 14663,'0'0'7867,"-12"1"-6952,-14 2-388,1-2-1,-1 0 0,0-2 1,0-1-1,1-1 0,-30-6 1,-26-19 295,-147-72 0,-64-61-606,26 14-43,-203-75 537,-284-160 599,699 346-1157,-80-71 0,128 108-10,4 10-188,3 15-15,2-9 78,2 0 1,0-1-1,0 1 1,2-1-1,15 29 0,-12-27 0,-2 0 0,0 0 0,-1 1 0,6 24 1,-23-70-68,-1 0 1,-1 1-1,-27-42 1,-8-19-36,-15-41 290,62 128-182,1-1-1,-1 0 0,1 1 1,-1-1-1,1 0 1,-1 1-1,1-1 0,-1 1 1,1-1-1,0 1 1,-1-1-1,1 1 0,0-1 1,-1 1-1,1 0 1,0 0-1,0-1 0,-1 1 1,1 0-1,0 0 1,0 0-1,0 0 0,-1-1 1,1 1-1,0 0 1,0 1-1,0-1 1,-1 0-1,1 0 0,1 0 1,37 1-75,-34-1 119,36 3-562,0 2 0,-1 2 0,78 23 0,-73-12-3515,-9 7-3454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36.61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177 113 15383,'0'0'6107,"18"0"-4413,-16 0-1670,35-1 799,51-6 1,-76 6-658,0-1 0,0 0 0,0-1 0,-1-1 1,1 0-1,-1-1 0,0 0 0,0 0 0,20-14 0,-31 19-157,1-1-1,-1 1 1,1-1-1,0 1 1,-1-1-1,0 0 1,1 1-1,-1-1 1,1 1 0,-1-1-1,0 0 1,1 1-1,-1-1 1,0 0-1,0 1 1,1-1-1,-1 0 1,0 0-1,0 1 1,0-1 0,0 0-1,0 0 1,0 1-1,0-1 1,0 0-1,0 1 1,-1-1-1,1 0 1,0 0-1,0 1 1,-1-1 0,1 0-1,0 1 1,-1-1-1,1 1 1,0-1-1,-1 0 1,1 1-1,-1-1 1,1 1-1,-1-1 1,0 1 0,1-1-1,-1 1 1,1 0-1,-1-1 1,0 1-1,1 0 1,-1-1-1,0 1 1,1 0-1,-1 0 1,0 0 0,-1-1-1,-38-13-24,39 14 18,-16-4-68,-1 2-1,0 0 1,0 1-1,-25 1 0,13 1-104,28-1 163,1 0-1,-1 0 0,1 0 1,0 0-1,-1 1 1,1-1-1,-1 0 1,1 1-1,0-1 1,-1 1-1,1 0 1,0-1-1,-1 1 1,1 0-1,0 0 0,0 0 1,0 0-1,0 0 1,0 0-1,0 0 1,0 0-1,0 1 1,0-1-1,1 0 1,-1 0-1,0 1 1,1-1-1,-1 0 0,1 1 1,-1-1-1,1 1 1,0 1-1,-2 7 20,1-1 0,1 1 0,0-1 0,1 12 0,0-1 11,0-4-5,2 0 0,-1 0 0,2 0 0,0 0 0,1-1 0,9 21 0,-8-21-5,0 0 1,-1 1 0,0 0 0,-2 0-1,0 0 1,2 23 0,-5-33-6,0 0 1,0 0-1,-1 0 0,0 0 1,0 0-1,0 0 1,-1-1-1,0 1 1,0 0-1,-4 8 0,-1-4 14,-1 0-1,1-1 1,-2 0-1,-9 9 1,14-15-13,1 1 0,0-1 0,1 1 0,-1 0 0,1 0 0,-1 0 0,1 0 0,0 0 0,1 1 1,-1-1-1,1 1 0,0-1 0,-1 8 0,2 64 189,1-67-175,0 0 1,-1 0-1,0 1 0,0-1 0,0 0 1,-2 0-1,1 0 0,-1 0 0,0 0 1,-7 16-1,6-18-1,-1-1 0,0 0 1,-1 0-1,1 0 1,-1 0-1,-1-1 0,-9 9 1,14-9 7,0 1 1,0-1-1,1 0 1,0 1 0,0-1-1,0 0 1,1 1 0,1 5-1,4 26 153,-2-14-111,0 1 0,-1 24 0,-3-40-58,0 0 0,-1-1 0,0 1-1,0 0 1,-1-1 0,0 1 0,0-1 0,-1 1 0,0-1 0,-5 9 0,1-4 16,-1 0 0,0 0 0,-19 19 0,25-28-17,0 0-1,-1-1 0,1 0 1,-1 1-1,1-1 1,-1 0-1,0-1 1,0 1-1,0 0 1,0-1-1,0 0 0,-1 1 1,1-1-1,0 0 1,-1-1-1,1 1 1,0-1-1,-1 1 0,1-1 1,-1 0-1,-5-1 1,8 0-16,0 0 0,0 1 1,0-1-1,1 0 0,-1 0 0,0 0 1,1 0-1,-1 0 0,1 0 0,-1-1 1,1 1-1,-1 0 0,1 0 0,0 0 1,0 0-1,-1-1 0,1 1 1,0 0-1,0 0 0,0 0 0,1-2 1,-1-33 13,0 29 11,0 5-6,0 0 0,0-1 1,0 1-1,1 0 0,-1 0 0,0 0 0,1-1 1,0 1-1,-1 0 0,1 0 0,0 0 0,0 0 1,0 0-1,0 0 0,0 0 0,1 1 0,-1-1 1,1 0-1,-1 1 0,1-1 0,-1 1 1,1-1-1,4-1 0,-4 2 21,1 0 0,0 0 0,0 0 1,0 1-1,-1-1 0,1 1 0,0-1 0,0 1 1,0 0-1,0 1 0,0-1 0,0 0 0,0 1 0,0 0 1,-1-1-1,1 1 0,0 0 0,0 0 0,2 2 1,8 6 54,1 1 1,-2 0-1,0 1 1,0 1 0,-1-1-1,0 2 1,-1-1-1,-1 2 1,0-1 0,0 1-1,10 26 1,-13-25-118,-1 0 1,0 1 0,-1 0-1,-1 0 1,-1 0 0,0 1-1,-1-1 1,0 1 0,-5 31-1,4-47-65,0 0 0,0 0 0,0 0-1,0 0 1,0 0 0,0 0 0,-1 0 0,1 0 0,-1 0-1,1 0 1,0 0 0,-1-1 0,0 1 0,1 0-1,-1 0 1,1 0 0,-1-1 0,0 1 0,0 0-1,1-1 1,-1 1 0,0 0 0,0-1 0,0 1-1,0-1 1,1 0 0,-1 1 0,0-1 0,0 0-1,0 1 1,0-1 0,0 0 0,0 0 0,0 0-1,0 0 1,0 0 0,0 0 0,0 0 0,0 0-1,-1-1 1,-2 0-781,0 0 0,0 0 0,1-1 0,-1 0 0,1 1 0,-1-2 0,1 1 0,0 0 0,0 0 0,-4-4 0,-31-35-13927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36.97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187 0 20713,'0'0'2898,"29"43"-12951</inkml:trace>
  <inkml:trace contextRef="#ctx0" brushRef="#br0" timeOffset="1">1 273 19529,'0'0'7379,"76"-98"-6914,-35 98-449,-8 6-16,3 35-465,-10 25-991,-12 30-2802,-14 20-6995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8:38.91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9 245 8052,'0'0'8241,"-4"-3"-7737,4 3-498,0 0 0,0 0-1,-1 0 1,1 0 0,0 0 0,0 0-1,-1 0 1,1 0 0,0 0 0,0 0-1,0-1 1,-1 1 0,1 0-1,0 0 1,0 0 0,0 0 0,0 0-1,-1-1 1,1 1 0,0 0 0,0 0-1,0 0 1,0-1 0,0 1 0,0 0-1,0 0 1,-1 0 0,1-1 0,0 1-1,0 0 1,0 0 0,0-1 0,0 1-1,0 0 1,0 0 0,0-1 0,0 1-1,0 0 1,0 0 0,0 0 0,1-1-1,-1 1 1,0 0 0,0 0 0,0-1-1,0 1 1,0 0 0,0 0 0,17-4 331,44 3 393,-36 2-420,-4-1-174,97 1 430,-1-6 1,122-19 0,393-136 80,-491 119-560,-130 41 430,-10 6-130,-17 18 98,6-11-303,-15 33 73,2 0 0,2 1-1,-28 92 1,-20 156 369,55-215-573,3 1 0,4 0 0,4 96-1,3-174-134,0 0 0,1-1 0,-1 1 0,0 0 1,1-1-1,0 1 0,-1-1 0,1 1 0,0-1 0,1 1 0,-1-1 0,0 0 0,1 1 0,-1-1 0,1 0 0,-1 0 0,1 0 1,0 0-1,3 2 0,-3-3-168,-1 0 0,1 0 0,0-1 1,-1 1-1,1-1 0,0 1 0,0-1 1,-1 0-1,1 0 0,0 0 0,0 0 1,-1 0-1,1 0 0,0 0 0,0 0 1,-1-1-1,1 1 0,0-1 0,-1 1 1,1-1-1,0 0 0,-1 1 1,1-1-1,-1 0 0,1 0 0,-1 0 1,0 0-1,1 0 0,1-3 0,20-30-6940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37.30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21322,'0'0'2113,"88"145"928,-52-72-2241,-6 14-543,-12 7-257,-14 2-977,-4-8-1808,-11-15-3906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37.64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19 15863,'0'0'11309,"18"-2"-10567,47-7-274,1 4 1,0 3-1,91 7 0,-148-4-457,-1 1 0,1 0 0,-1 0 0,0 0 0,0 1 0,0 0 0,0 1 0,0 0 0,-1 0 0,1 0 0,-1 1 0,0 0 0,0 1 0,-1-1 0,0 1 1,0 1-1,0-1 0,-1 1 0,0 0 0,0 0 0,-1 0 0,0 1 0,0 0 0,0 0 0,-1 0 0,-1 0 0,1 0 0,-1 1 0,-1-1 0,1 1 0,-1-1 0,-1 1 0,0-1 0,0 1 0,-1 0 0,-3 15 0,3-19 2,0 0 1,-1-1-1,0 1 0,0-1 1,0 1-1,-1-1 0,1 0 1,-1 0-1,0 0 0,0 0 1,0 0-1,-1-1 0,1 1 1,-1-1-1,0 0 0,0 0 1,0-1-1,-1 1 0,1-1 1,0 0-1,-1 0 0,0 0 1,-6 1-1,-4 1-4,-1 0-1,0-1 1,0-1-1,0 0 0,-30-1 1,39-2-99,0 1 0,-1-1 0,1-1 0,0 1 1,0-1-1,0-1 0,0 1 0,0-1 0,1 0 0,-1-1 0,1 0 0,0 0 1,0 0-1,0 0 0,0-1 0,1 0 0,0-1 0,0 1 0,-7-10 0,6 5-634,-1 0 0,1-1-1,0 0 1,-5-17 0,5 13-1905,2-1 1,-5-30-1,4-4-10502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38.47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604 0 20233,'0'0'1321,"15"25"365,20 33-216,77 95 0,-106-146-1366,304 340 2385,-310-347-2485,0 0 0,0 0 0,-1 0-1,1 0 1,0 0 0,0 0 0,0 0 0,0 0-1,0 0 1,0 0 0,-1 0 0,1 0 0,0 0 0,0 0-1,0 0 1,0 0 0,0 0 0,-1 0 0,1 0-1,0 0 1,0 0 0,0 0 0,0 0 0,0 1-1,0-1 1,0 0 0,-1 0 0,1 0 0,0 0 0,0 0-1,0 0 1,0 0 0,0 0 0,0 1 0,0-1-1,0 0 1,0 0 0,0 0 0,0 0 0,0 0-1,0 0 1,0 1 0,0-1 0,0 0 0,0 0 0,0 0-1,0 0 1,0 0 0,0 0 0,0 1 0,0-1-1,0 0 1,0 0 0,0 0 0,0 0 0,0 0-1,0 0 1,0 1 0,0-1 0,-24-5-33,-33-14-251,-98-52-11,-215-133 1,367 202 399,21 21 136,-12-11-181,30 31 169,-17-21-187,-1 2 1,-1 0 0,-1 1-1,0 1 1,22 43 0,-37-63-37,0 0 1,0 1-1,0-1 0,-1 1 1,1 0-1,0-1 1,-1 1-1,0-1 1,0 1-1,0 0 1,0-1-1,0 5 0,-1-6-1,1 0 0,-1 0 0,1 1 0,-1-1 0,1 0 0,-1 0 0,1 0 0,-1 0-1,0 0 1,0 0 0,0 0 0,0-1 0,1 1 0,-1 0 0,0 0 0,0-1 0,-1 1-1,1 0 1,-1 0 0,-6 1 15,1 0 1,0-1-1,-1 0 0,0 0 0,1 0 1,-16-2-1,10 1-56,-23 0-42,0-2 1,0-1 0,0-2 0,1-1 0,0-2-1,-56-19 1,36 6 18,0-1 0,-88-52 0,140 73 194,9 5-25,35 25 10,-1 3-1,47 49 1,68 85 89,-134-143-204,-12-13-9,13 14 20,35 50 0,-52-66-7,0 1 0,0-1-1,-1 0 1,-1 1 0,1 0 0,-1 0 0,-1 0 0,0 0 0,0 1 0,-1-1-1,1 11 1,-2-17-10,0-1-1,-1 1 1,1-1 0,-1 1-1,1-1 1,-1 1-1,0-1 1,0 0-1,0 1 1,0-1-1,0 0 1,-1 0 0,1 0-1,-1 0 1,1 0-1,-1 0 1,0 0-1,0 0 1,0-1 0,0 1-1,0 0 1,0-1-1,0 0 1,0 0-1,-1 0 1,1 0-1,0 0 1,-1 0 0,1 0-1,-1-1 1,-3 1-1,-9 2-27,0-1-1,0-1 1,0-1-1,-18-1 1,28 0 26,1 1 1,0-1-1,0 0 0,-1 0 1,1-1-1,0 1 1,0-1-1,1 0 0,-1 0 1,0 0-1,1-1 0,-1 1 1,1-1-1,-1 0 1,1 0-1,0 0 0,1 0 1,-1-1-1,0 1 0,1-1 1,0 0-1,0 1 0,0-1 1,0 0-1,0 0 1,1 0-1,0 0 0,0-1 1,0 1-1,0 0 0,1 0 1,0-1-1,0 1 0,0 0 1,0-1-1,1 1 1,-1 0-1,3-8 0,-1 9 14,-1 1-1,1 0 0,-1 1 0,1-1 0,0 0 1,-1 0-1,1 1 0,0-1 0,0 1 0,0-1 1,1 1-1,-1 0 0,0 0 0,0 0 0,1 0 1,-1 0-1,1 1 0,-1-1 0,0 1 0,1-1 1,4 1-1,64 0 314,-50 1-216,-8-1-67,0 1 1,0 1 0,0 0 0,0 1 0,-1 0-1,1 1 1,-1 0 0,0 1 0,0 1 0,-1 0-1,0 0 1,0 1 0,0 0 0,-1 1 0,0 1-1,9 9 1,-8-7-41,0 2 1,-1 0-1,-1 0 0,0 1 0,-1 0 0,0 0 0,-2 1 1,1 0-1,-2 0 0,0 1 0,0-1 0,3 28 0,-1 41-1491,-7 141-1,-2-156-1025,-2 9-4347,-6-16-6240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38.81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95 17896,'0'0'2898,"117"-83"431,-55 71-224,-7 12-2224,-19 31-209,-10 25 129,-22 19-465,-4 14-192,-26 5-144,-18 0-657,-7-2-1904,-15-11-3265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7:54.65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798 0 352,'0'0'19484,"-27"29"-15424,-140 225 59,64-93-2592,38-61-981,13-17 11,-119 142-1,118-166-224,-56 79 0,92-119-169,16-19-163,1 1 1,0-1 0,0 0-1,0 0 1,-1 0-1,1 0 1,0 0 0,0 0-1,-1 0 1,1 0-1,0 0 1,0 0 0,-1 0-1,1 0 1,0 0-1,0 0 1,-1 0 0,1 0-1,0 0 1,0 0-1,0-1 1,-1 1 0,1 0-1,0 0 1,0 0-1,0 0 1,-1 0-1,1 0 1,0-1 0,0 1-1,0 0 1,0 0-1,-1 0 1,1-1 0,0 1-1,0 0 1,0 0-1,0 0 1,0-1 0,0 1-1,0 0 1,0 0-1,0-1 1,-1 1 0,1-45-98,1 23 98,-2-11 5,0 17 33,1 1-1,0-1 0,1 0 0,1 1 1,0-1-1,9-28 0,-19 157 98,-2-67-70,3-23-7,2 0 0,1 1 0,-2 37 0,6-61-112,34 0-41,-12-2 137,-1 0 0,0-2-1,38-10 1,14-3 29,-54 13-63,-4 1-43,1 1 0,28-1 0,-42 3-556,-15 4-7312,-4 11 480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9:26.01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0 16888,'0'0'4754,"7"155"-2993,0-69-1169,0 3-464,15-5-128,-3-10-1713,-1-8-3169,-14-2-10565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9:27.16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300 0 16167,'0'0'2111,"3"20"-1287,-1-7-720,6 36 354,1 67-1,-9-115-433,0 0 0,0 0 1,0 0-1,0-1 0,0 1 0,-1 0 0,1 0 0,0 0 0,0-1 0,-1 1 0,1 0 1,0 0-1,-1-1 0,1 1 0,-1 0 0,1-1 0,-1 1 0,1 0 0,-1-1 1,0 1-1,1-1 0,-1 1 0,0-1 0,1 1 0,-1-1 0,0 1 0,0-1 0,-1 1 1,-28 0-109,23-2-147,1 0-1,-1-1 1,1 1 0,0-2-1,0 1 1,0-1-1,-7-3 1,-4-9-459,-4-1 160,19 20 602,11 13 278,-7-14-223,0 1 1,0-1-1,0 1 0,-1 0 0,0-1 0,0 1 0,0 0 0,0 0 0,0 0 0,-1 0 1,0 8-1,0-11-58,0 1 0,0-1 0,-1 1 0,1-1 0,-1 1 0,1-1 1,-1 1-1,0-1 0,1 0 0,-1 1 0,0-1 0,0 0 0,0 1 0,0-1 1,0 0-1,0 0 0,0 0 0,-1 0 0,1 0 0,0 0 0,-1 0 0,1-1 1,0 1-1,-1 0 0,1-1 0,-1 1 0,1-1 0,-1 1 0,1-1 0,-3 0 1,-8 3 237,0-1 1,-1-1 0,1 0-1,-1-1 1,1 0 0,-1-1-1,1-1 1,0 0 0,-1 0 0,1-1-1,-22-9 1,47 38-319,101 126-40,-48-69-1865,-6 3-4371,-25-25-3566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9:26.54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172 0 3522,'0'0'17637,"12"16"-17138,40 52-107,-48-61-349,-1 1-1,0-1 1,0 1 0,-1 0 0,0 0-1,-1 0 1,0 0 0,0 0-1,0 0 1,-1 1 0,0-1-1,-1 0 1,0 0 0,0 0-1,-3 9 1,3-15-18,-1 1-1,1 0 1,-1-1-1,0 1 1,0-1-1,0 1 1,0-1-1,0 0 1,-1 0-1,1 0 1,-1 0-1,1 0 1,-1-1-1,0 1 1,0-1-1,1 1 1,-1-1 0,0 0-1,0 0 1,0-1-1,-1 1 1,1-1-1,0 1 1,0-1-1,0 0 1,-5-1-1,-5 2 72,1-1-1,-1-1 1,1 0-1,-1-1 1,-16-4-1,22 4 149,0-1 0,0 1-1,0-1 1,0 0 0,1-1-1,-1 1 1,1-1 0,0-1-1,0 1 1,1-1 0,-8-8-1,27 75 606,32 86-3244,-40-121-1826,5 49 0,-9 2-10074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9:27.62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120 0 12966,'0'0'8025,"-18"19"-7446,-56 59-182,71-76-364,1 1 0,-1 0 0,1 0 0,0 0 0,0 0 0,0 0 0,0 1 0,0-1 0,1 0 0,0 1 0,-1-1 0,1 1 0,1 0 0,-1-1 0,0 1 0,1 0 0,0-1-1,0 1 1,0 0 0,1 6 0,0 6-882,6-14-1648,-6-2 2490,0 0 0,0 0 0,-1 0 0,1 0 0,0 0 0,0 0 0,-1 0 0,1 0 0,0 1 0,-1-1 0,1 0 0,0 0 0,-1 1 0,1-1 0,0 0 0,-1 1 0,1-1 0,0 0 0,-1 1 0,1-1 0,-1 1 0,1-1 0,-1 1-1,1-1 1,-1 1 0,1 1 0,1 18 1111,-1 0-1,0 0 1,-2 0-1,-6 40 1,4-37-498,1 0 0,0 0 1,3 31-1,0-52-615,0-1 1,-1 1 0,1-1-1,0 0 1,0 1 0,0-1-1,0 0 1,0 0-1,0 0 1,0 0 0,0 0-1,0 0 1,1 0 0,-1 0-1,0 0 1,1-1 0,-1 1-1,0 0 1,1-1 0,-1 1-1,1-1 1,-1 1-1,1-1 1,-1 0 0,1 0-1,0 0 1,-1 0 0,1 0-1,1 0 1,55-2-1335,-52 1 973,42-8-3204,-18-2-2683,1-1-8246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9:28.05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1 134 8036,'0'0'14630,"23"20"-13947,16 10-487,88 77 406,-108-89-319,-1 0 0,0 1 1,19 29-1,-32-42-217,-1 1 0,0 0 0,0 0 0,0 0 0,-1 1 0,0-1 0,-1 1 0,0 0 0,0 0 0,-1 0 0,0 0 0,0 0 1,0 0-1,-2 16 0,0-21-1,0 0 0,-1-1 0,1 1 0,0 0 0,-1 0 0,1-1 0,-1 1 1,0-1-1,0 1 0,0-1 0,0 0 0,-1 0 0,1 0 0,0 0 0,-1 0 0,0 0 0,1-1 1,-1 1-1,0-1 0,0 0 0,0 1 0,0-1 0,0-1 0,0 1 0,0 0 0,0-1 0,0 0 1,-3 0-1,-11 2 270,1-1 1,-1 0 0,-30-5 0,41 4-319,0-2 1,-1 1 0,1-1-1,0 0 1,0 0 0,0 0 0,0-1-1,1 0 1,-1 0 0,1-1 0,0 1-1,0-1 1,0-1 0,0 1 0,1 0-1,-1-1 1,1 0 0,0 0-1,1 0 1,-1-1 0,1 1 0,0-1-1,1 0 1,-1 0 0,1 0 0,0 0-1,-1-8 1,0 0-134,1 0 0,0 0 1,1 0-1,0 0 0,2 0 0,-1-1 0,2 1 0,0 0 0,0 1 0,2-1 1,7-22-1,2 10-980,0 1 1,2 1-1,1 0 0,1 1 1,38-40-1,25-16-7028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8:39.37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7876,'0'0'7507,"4"177"-6066,32-61 656,15 3-689,12-14-47,13-7-385,5-21-607,7-17-81,7-18-288,7-25-16,-3-17-593,-8-6-1760,-25-26-3073,-33-2-6532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9:30.26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1529 1 19257,'-66'137'384,"-14"55"769,-12 40 591,-21 29 593,-15 36-864,-22 17-657,-4-3-399,1-25-225,10-47 16,19-47-208,18-46 176,21-40-176,20-37-704,24-33-97,16-36-864,21-32-1568,4-53-3778,0-41-7732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9:30.60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 17416,'0'0'9556,"80"167"-9428,26-3 161,48 46 735,36 42 385,33 36-625,22 30-464,-10 11-320,-31-3-1136,-50-23-3106,-59-25-8164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9:37.62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 6867,'0'0'10213,"3"126"-10213,-3-89-128,4 1-1361,-4-2-3297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9:38.12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227 0 2193,'0'0'12470,"0"15"-12163,3 86 384,-3-100-652,0 0 1,-1 0 0,1 0-1,-1 0 1,1 0 0,-1 0-1,1 0 1,-1 0 0,1-1-1,-1 1 1,0 0 0,0 0-1,1-1 1,-1 1 0,0-1-1,0 1 1,0 0 0,0-1-1,0 0 1,1 1 0,-1-1-1,0 1 1,0-1 0,0 0-1,0 0 1,0 0 0,0 1-1,0-1 1,-2 0 0,-37 2 60,34-2-62,-4 0 30,-1 0 1,1 0-1,-1-1 0,1-1 1,-1 1-1,1-2 0,0 1 1,0-1-1,0-1 0,0 0 0,1 0 1,-1-1-1,1 0 0,-9-8 1,43 65 582,-18-36-900,0 0 1,0 0 0,-2 0 0,6 23-1,-6-14-1572,-1 1 0,0 32 0,-3-8-9755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9:38.78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178 1 12598,'0'0'2534,"7"17"-2387,20 56-11,-26-69-108,0-1 0,0 0 0,0 1 0,0-1 0,-1 1 0,0-1 0,1 1 0,-1-1 0,0 1 0,-1-1 0,0 5 0,1-6-13,-1-1-1,1 0 1,-1 0-1,1 1 0,-1-1 1,0 0-1,1 0 1,-1 0-1,0 0 1,0 0-1,0 0 1,0 0-1,0 0 1,0 0-1,0-1 1,0 1-1,0 0 1,-1-1-1,-1 2 1,-4-1-33,1 1 1,0-2-1,-1 1 1,1-1-1,0 0 1,-1 0-1,1-1 1,-10-1-1,9 1-98,-14-4-4,19 48 1046,-1-41-796,-1 0-1,0-1 1,0 0 0,0 1 0,0-1 0,0-1-1,0 1 1,0-1 0,0 1 0,0-1-1,0 0 1,0-1 0,0 1 0,-5-2 0,-5 2 383,13-1-451,0 1 0,0 0 0,0 0 0,1 0 0,-1 0 0,0 0 0,0 0 0,0 0 0,1 0 0,-1 0 0,0 0 0,0 0 0,0 1 0,1-1 0,-1 0 0,0 0 0,0 1 0,1-1 0,-1 1 0,0-1 0,1 1 0,-1-1 0,0 1 0,1-1 0,-1 1 0,0 1 0,8 18 284,-1-7-445,14 32-81,18 65 1,-9-5-5879,-21-82-603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9:39.18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125 1 14903,'0'0'6096,"-16"16"-5909,-50 53-75,63-66-214,-1 1 0,0-1 0,1 1 1,0 0-1,0 0 0,0 0 0,0 0 1,1 0-1,-1 1 0,1-1 0,0 1 0,1 0 1,-1 0-1,1-1 0,0 1 0,0 0 0,0 0 1,1 0-1,0 6 0,0-11-138,0 1-1,1-1 1,-1 1-1,1 0 0,-1-1 1,1 1-1,-1-1 1,1 1-1,-1-1 1,1 0-1,-1 1 1,1-1-1,-1 1 0,1-1 1,0 0-1,-1 0 1,1 1-1,0-1 1,-1 0-1,1 0 1,0 0-1,-1 0 1,1 1-1,0-1 0,-1 0 1,1 0-1,0-1 1,0 1-1,0 0 124,1 0 0,-1 0 0,1 0-1,-1 1 1,0-1 0,0 0 0,1 0 0,-1 1-1,0-1 1,1 1 0,-1-1 0,0 1 0,0 0-1,0-1 1,1 1 0,-1 0 0,0 0 0,0 0-1,0 0 1,0 0 0,-1 0 0,1 0 0,0 0-1,0 0 1,0 2 0,2 10 1223,-1 1 0,0 0 0,-1 19 1,-2-21-355,2 0 0,-1 0 0,2 0 0,0 0 0,5 19 0,-6-30-688,-1 0-1,1 1 0,-1-1 0,1 0 0,-1 0 0,1 0 1,0 0-1,0 0 0,-1 0 0,1 0 0,0 0 1,0 0-1,0 0 0,0-1 0,0 1 0,0 0 0,0-1 1,0 1-1,1 0 0,-1-1 0,0 0 0,0 1 1,0-1-1,2 1 0,0-1-23,0 0 1,0 0-1,0 0 1,1-1-1,-1 1 1,0-1-1,0 1 0,0-1 1,5-2-1,1-1-427,-1-1-1,1 1 1,0-2-1,-1 1 0,8-8 1,11-15-3890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9:39.78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0 105 13542,'0'0'3970,"19"5"-2620,5 1-1050,0 2-1,0 0 1,0 1 0,29 17 0,-47-22-239,1-1 0,-1 1 0,1 0 0,-1 1 0,0-1 0,-1 1 0,1 1 0,-1-1 0,0 1 0,0-1 0,-1 2 0,0-1 0,0 0 0,0 1 0,-1 0 0,0-1 0,0 1 0,-1 1 0,1-1 1,-2 0-1,1 0 0,0 12 0,-2-16-41,1-1-1,-1 1 1,-1 0 0,1 0 0,0 0 0,-1 0 0,1-1 0,-1 1 0,0 0 0,0-1 0,0 1 0,0 0 0,0-1 0,-1 1-1,1-1 1,-1 0 0,1 1 0,-1-1 0,0 0 0,0 0 0,-3 2 0,1-2 38,0 0 1,-1 0-1,1 0 1,-1-1-1,0 1 0,0-1 1,1 0-1,-1-1 1,0 1-1,0-1 0,-8 0 1,9 0-15,-1 0 1,1 0 0,-1-1-1,1 0 1,-1 1 0,1-2-1,-1 1 1,1 0 0,0-1-1,0 0 1,-1 0 0,1 0-1,1 0 1,-1-1-1,0 0 1,1 0 0,-7-6-1,6 4-50,0-1 0,0 0 0,0 0 0,1 0 0,-1 0 0,2-1 0,-1 0 0,1 1-1,0-1 1,-2-12 0,2 1-517,0 0 0,2-1 0,0 1-1,1 0 1,0-1 0,2 1 0,0 0 0,8-25-1,22-37-3968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9:40.63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1226 0 15831,'0'0'3541,"-8"32"-1164,-147 445 1852,-47 27-1427,151-379-2190,-264 590 654,-63-32-1510,364-661 141,7-10-77,0 0-1,-1 0 1,0 0-1,-1-1 1,-1-1-1,-20 19 1,30-29 136,0 1 0,0-1 0,-1 0 0,1 1 0,-1-1 0,1 1 0,0-1 0,-1 0 0,1 1 0,-1-1 0,1 0 0,-1 1 0,1-1 0,-1 0 0,1 0 0,-1 0 0,1 1-1,-1-1 1,1 0 0,-1 0 0,1 0 0,-1 0 0,1 0 0,-1 0 0,0 0 0,1 0 0,-1 0 0,1 0 0,-1 0 0,1-1 0,-1 1 0,1 0 0,-1 0 0,1 0 0,-1-1 0,1 1 0,-1 0 0,1-1 0,-1 1 0,1 0 0,0-1 0,-1 1 0,0-1 0,-2-32-2957,6-52-3613,12-34-4223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9:40.96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0 28365,'0'0'176,"117"211"-176,-11-30 1345,26 39-49,29 36-367,25 24-497,8 10-432,-11 5-624,-40-11-2018,-52-17-5153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9:45.04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1497 11941,'0'0'7988,"3"-10"-6886,8-45-96,-3 0 1,-2 0-1,-3-99 0,-1 54-914,60-930 185,-58 1001-206,-1 21 29,-2 15-28,-4 21-41,-1 0 1,-2 0 0,0-1-1,-2 0 1,-1 0 0,0-1 0,-26 46-1,35-72-48,-1-1 0,0 1-1,1-1 1,-1 1 0,1-1-1,-1 0 1,1 1 0,-1-1-1,1 1 1,0-1 0,-1 0-1,1 0 1,0 1 0,-1-1-1,1 0 1,0 1 0,0-1-1,0 0 1,0 0 0,0 0-1,-1 1 1,1-1 0,1 0-1,-1 0 1,0-1 0,-5-32-192,1-14 169,2-1 0,5-53 0,-3 101 55,0 0 1,0 0-1,0 1 0,0-1 0,0 0 0,0 0 0,1 0 1,-1 1-1,0-1 0,0 0 0,1 0 0,-1 1 0,0-1 1,1 0-1,-1 1 0,1-1 0,-1 0 0,1 1 0,-1-1 1,2 0-1,10 4 256,9 21-89,-20-23-188,118 145 222,-63-89-3839,-42-41-2839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8:40.18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0 5859,'0'0'3604,"16"17"-883,281 278 1204,-294-292-3896,1 0 1,-1 1 0,0-1-1,0 1 1,0 0-1,0 0 1,-1 0 0,1 0-1,-1 0 1,0 1-1,-1-1 1,1 1 0,-1-1-1,2 7 1,-3-9-6,0-1 0,0 1 0,-1-1 0,1 0 0,0 1 0,0-1 0,-1 1 0,1-1 0,-1 1 0,1-1 0,-1 0 0,1 1 1,-1-1-1,0 0 0,0 0 0,0 0 0,0 1 0,-1 0 0,-1 0-1,1 0 0,-1 0 0,0-1 1,0 1-1,1-1 0,-1 0 0,0 0 0,0 0 0,0 0 1,0-1-1,-6 2 0,6-2-21,1 1 1,-1-1-1,1 0 0,-1 0 1,1 0-1,-1 0 1,0 0-1,1 0 0,-1 0 1,1-1-1,-1 0 0,1 1 1,-1-1-1,1 0 1,0 0-1,-1 0 0,1-1 1,0 1-1,0 0 0,-2-3 1,0-1-227,0 0 0,0-1 1,1 0-1,0 1 1,0-1-1,-4-12 0,7 17 185,-20-45-2605,-7-6-1897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19:46.27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1015 12902,'0'0'8841,"2"-9"-7517,12-79 537,3-113 1,-6 50-1586,4-7-132,54-236 0,-62 380-93,-6 37-70,-7 40 78,3-46-22,-1 0 0,-1 0 0,0 0 0,-1-1 0,-1 1 0,0-1 0,-20 29 0,27-45-41,0 0 1,0 1 0,0-1-1,0 0 1,0 0 0,0 0 0,-1 0-1,1 1 1,0-1 0,0 0-1,0 0 1,0 0 0,-1 0-1,1 1 1,0-1 0,0 0 0,0 0-1,0 0 1,-1 0 0,1 0-1,0 0 1,0 0 0,0 0-1,-1 0 1,1 1 0,0-1-1,0 0 1,-1 0 0,1 0 0,0 0-1,0 0 1,0 0 0,-1 0-1,1-1 1,0 1 0,0 0-1,-1 0 1,1 0 0,0 0 0,0 0-1,0 0 1,-1 0 0,1 0-1,0 0 1,0-1 0,0 1-1,0 0 1,-1 0 0,-4-15-226,1-17-146,4-127 698,1 165-209,0 1 0,1-1 0,0 0 0,0 0 0,1 0 0,-1 0 0,7 10 0,2 6 185,17 32 154,-19-39-1508,-1 0-1,11 32 1,-18-38-5602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0:00.58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0 5859,'0'0'10901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0:17.09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26 341 6051,'0'3'17270,"0"5"-12799,0 38-2351,-1 23-555,0-6-979,10 91 1,-5-107-554,-2 0 0,-5 49 0,0-7-15,3 224-18,2-311 0,-1 0 0,1-1 0,0 1 0,-1 0 0,1-1 0,0 1 0,0-1 0,0 1 0,0-1 0,0 0 0,0 0 0,1 0 0,-1 0 0,0 0 0,1 0 0,-1-1 0,3 1 0,0 1 0,164 70 0,-147-62 0,1-1 0,33 8 0,16 6 0,-37-10 0,0 2 0,47 28 0,-2-1 0,-56-31 0,0 1 0,27 19 0,7 11 0,-57-91 0,-1-578 0,-2 587 0,-7-42 0,4 42 0,-1-44 0,-5-198 0,0 0 0,11 129 0,-1 152 0,0 1 0,-1 0 0,1 1 0,-1-1 0,1 1 0,-1-1 0,1 1 0,-1 0 0,1 0 0,-1 0 0,1 0 0,0 0 0,-1 0 0,1 0 0,0 0 0,0 0 0,0 0 0,-1 3 0,-1-1 0,-28 21 0,0-1 0,-2-1 0,0-1 0,-2-2 0,0-2 0,-53 19 0,-50 17 0,96-34 0,-74 22 0,110-40 0,1 0 0,1 0 0,-1 0 0,1 0 0,0 1 0,-1 0 0,1 0 0,0 0 0,0 0 0,0 0 0,-5 5 0,8-5 0,1-1 0,-1 0 0,0 1 0,0-1 0,0 0 0,0 0 0,1 0 0,-1 0 0,-1 0 0,1 0 0,0 0 0,0 0 0,0 0 0,0 0 0,-1-1 0,1 1 0,0 0 0,-1-1 0,1 1 0,0-1 0,-3 1 0,3-1-152,-1 0 0,1-1 0,-1 1 0,1 0 0,-1-1 0,1 1 0,0-1 0,-1 1 0,1-1 0,0 0 0,-1 1 0,1-1 0,0 0 0,0 0 0,0 0 0,0 0 0,0 0 0,0 0 0,0 0 0,-2-2 0,-9-9-3406,-18-4-3186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0:20.72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878 288 4914,'0'0'9135,"-3"-3"-8249,3 3-477,-26-19 14210,28 132-13444,1-31-526,-9 80 0,-3-95-533,4-36-8,-2 54-1,-4 270-107,11-291 0,0-63 0,-1 1 0,0-1 0,0 0 0,1 1 0,-1-1 0,0 0 0,0 0 0,0 0 0,0 0 0,0 0 0,-1 0 0,1 0 0,0 0 0,0 0 0,-1 0 0,1 0 0,0-1 0,-1 1 0,1-1 0,-1 1 0,1-1 0,-2 1 0,-46 12 0,37-10 0,-33 8 0,1 2 0,0 2 0,-79 39 0,43-17 0,55-26 0,0 0 0,-24 16 0,21-11 0,-58 24 0,58-29 0,1 2 0,-41 25 0,15-16 0,50-47 0,7-24 0,2 0 0,2 0 0,2 0 0,2 1 0,25-61 0,11-48 0,-40 110 0,-2 1 0,-1-1 0,-3 0 0,-4-53 0,1 21 0,2 27 0,-3 0 0,-1 0 0,-15-69 0,1 44 0,-28-106 0,40 165 0,1 7 0,1 1 0,0-1 0,0 0 0,1 0 0,0-13 0,-5-23 0,22 49 0,1 2 0,0 0 0,24 10 0,120 47 0,291 159 0,-444-216 0,2 2 0,1-1 0,-1 0 0,1-1 0,11 3 0,-18-5 0,-3-1-137,1-1 0,-1 1 0,0 0 0,0-1-1,0 1 1,0 0 0,0 0 0,0-1 0,0 1 0,0 0 0,0-1 0,0 1 0,0 0 0,0 0-1,0-1 1,-1 1 0,1 0 0,0-1 0,0 1 0,-1 0 0,1-1 0,-1 1 0,1-1 0,0 1-1,-1 0 1,1-1 0,-1 1 0,1-1 0,-1 0 0,0 1 0,1-1 0,-1 1 0,1-1-1,-1 0 1,0 1 0,1-1 0,-1 0 0,0 0 0,0 1 0,0-1 0,-25 9-6280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0:24.45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0 672,'0'0'23827,"22"10"-21853,159 100-53,-168-102-1923,166 82 263,-144-72-204,1-1 0,67 21 0,-25-11-9,141 43-16,-126-29 3,-57-24-2,69 23 0,-61-26-21,77 39-1,-33-13-2,-52-23-4,-2 1-1,37 27 1,-22-13-5,3-4 10,1-1 1,81 27 0,-102-42-54,15 11 27,-47-23 18,0 1 1,1-1-1,-1 0 0,0 1 1,0-1-1,0 1 0,1-1 1,-1 0-1,0 1 0,0-1 1,0 1-1,0-1 0,0 1 1,0-1-1,0 1 0,0-1 1,0 1-1,0-1 0,0 1 1,0-1-1,0 1 0,0-1 1,0 0-1,0 1 0,-1-1 1,1 1-1,0-1 0,0 1 1,-1-1-1,1 0 0,0 1 1,0-1-1,-1 0 0,1 1 1,-1-1-1,1 0 0,-1 1 1,-10 11 97,-8 16-89,2 1-1,-25 52 0,33-61-9,-101 238 61,77-162 10,-3 26 133,21-69-52,3 1-1,3 0 1,1 0 0,0 104-1,-3 94 72,-7 80 558,10-269-358,8-63-522,-1 0-1,1 0 0,-1 1 0,1-1 1,-1 0-1,1 0 0,-1 0 1,1 0-1,-1 0 0,0 0 0,1 0 1,-1 0-1,1 0 0,-1 0 1,0 0-1,1 0 0,-1 0 0,1 0 1,-1-1-1,1 1 0,-1 0 1,1 0-1,-1-1 0,1 1 0,-1 0 1,1-1-1,-1 1 0,1 0 1,-1-1-1,0 0 0,-19-22-3470,-8-11-3459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0:27.5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351 9 2177,'0'0'1852,"7"-1"-1234,23-4-271,-20 3 1143,-2 4 5307,-7 11 4656,-2 3-13521,0 7 2579,0 0 0,-1 0 0,-1-1 0,-1 0 0,-7 23 0,3-10 71,-7 55 1,11-54-227,-12 44 1,5 1 607,7-37-618,-1-16-114,-2-1 0,-11 32 0,0-1 56,-41 117 62,29-68-134,21-70-52,-25 68 0,1-15-93,-11 23 32,-11 12-50,41-100 8,16-23-48,-1 0-1,1 0 0,0 0 0,0 0 1,0-1-1,0 1 0,1-1 1,-1 1-1,0-1 0,1 0 0,-1 1 1,1-1-1,-1-1 0,1 1 1,4 1-1,12 6 21,28 25 126,106 68 28,-97-71-116,108 43 0,-116-51-15,-1 2 0,48 32 0,-10-6 85,254 120 513,-210-105-654,42 26 0,-53-27 0,-77-44 0,48 31 0,50 37 0,-129-81 0,-1-1 0,0 2 0,0-1 0,-1 1 0,10 11 0,-21-25-7,0 1-254,1-1 0,-1 1-1,0 0 1,0 0 0,0 0-1,-1 0 1,0 0 0,0 1-1,0 0 1,0 0 0,-10-7-1,7 6-1044,0 1-1,-1 0 1,1 0 0,-1 1-1,-10-3 1,-56-7-16926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0:29.06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1051 0 19257,'0'0'528,"-81"173"-240,37-32 945,-3 29 576,-8 23-113,-11 28-831,-11 19-273,-18 14 48,-15-2-336,0-15 49,4-30-209,19-43-144,13-42-208,23-43-817,22-43-560,14-36-1360,12-32-2834,3-51-9283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0:29.44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22730,'0'0'160,"139"185"-128,-22-23 1201,26 37-112,21 31-417,16 29-416,-1 20-288,-4 12-688,-25 1-2338,-40-8-10564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0:35.85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1033 474 14887,'0'0'659,"7"17"8,160 283 4188,15 30-2600,-153-269-1935,-3 0 1,-2 3 0,-3 0 0,-3 0-1,-3 2 1,-3 0 0,-3 1 0,1 77-1,-10-120-282,0-1-1,-2 1 0,-1-1 0,-1 1 0,-1-1 1,-1 0-1,-1-1 0,0 0 0,-2 0 0,-1 0 1,-1-1-1,0-1 0,-2 1 0,0-2 0,-1 0 1,-1-1-1,-19 18 0,9-13-14,0-1-1,-2-2 1,0 0-1,-1-2 1,-1-1-1,-1-2 1,0 0 0,-55 17-1,35-18 9,-2-2 0,1-1 0,-1-4 0,-98 3-1,113-10 18,0-1 0,1-2 0,-1-2 0,1-1 0,-56-17 0,68 15 9,0-1 0,1-2 1,0 0-1,0-1 0,1-2 1,1 0-1,0-1 0,-35-34 0,34 24-1,2 0-1,0-1 1,2-1-1,1 0 1,1-2-1,1 0 1,2 0-1,1-2 1,1 1-1,1-2 0,2 1 1,-5-40-1,2-17-45,4-1 0,4 1 0,10-113 0,1 100-199,4 1 0,4 0 0,5 2 0,57-169 1,-55 209-49,3 2 1,2 0-1,52-77 0,-55 97 165,2 1 0,1 2 0,2 1 0,1 1-1,59-44 1,-62 56 68,1 0 0,0 2-1,2 1 1,0 2 0,1 1-1,0 1 1,1 2 0,55-11-1,-65 18 23,0 0-1,0 1 0,0 1 0,0 1 1,0 2-1,0 0 0,0 1 0,0 1 1,0 2-1,-1 0 0,0 1 0,0 1 1,36 19-1,-36-13 25,-1 1 1,0 1-1,-2 0 0,1 2 1,-2 0-1,28 35 0,-21-18-10,-1 0-1,-2 1 0,27 61 0,-27-41-9,-1 0-1,-4 2 0,18 98 0,-19-46-63,1 132-1,-15-125-506,-24 202-1,-71 145-3121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0:46.71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917 4 144,'0'0'6785,"-11"-1"1603,-40 2-7444,24 0-232,1 0 1,-30-3-1,38 0-387,-1 1 1,1 1-1,0 0 1,-1 2-1,1 0 1,-31 8-1,28-5 140,0 0 1,0-2-1,-33 1 0,1 1-269,17-2 110,0-2-1,-50-5 1,-2 1-260,25-6 78,24 1-53,35 7-60,4 0 2,0 1-5,-2 0-5,1 0 1,-1 0-1,1 0 1,-1 1-1,1-1 1,-1 0-1,1 1 0,-1 0 1,1-1-1,0 1 1,-1 0-1,1-1 1,0 1-1,-1 0 0,1 0 1,0 0-1,0 0 1,0 0-1,0 0 1,0 1-1,0-1 1,0 0-1,-1 2 0,-10 33-21,8-23 26,-1 10 1,1 0 1,0 0-1,2 1 0,1-1 0,0 1 1,5 31-1,-2 15 6,-2-53-4,0 12-4,0-1 0,2 1 0,1-1 0,7 29-1,3 2 14,-2 1-1,-3 0 0,0 90 1,7-36 4,-12-32 34,-3-82-63,12 6-248,26-7 285,-4 0 29,-1 2 0,0 1 1,41 8-1,-7-1-42,-47-7-9,0 1-1,31 8 1,83 18 62,-53-14-29,112 10 136,-123-19 146,-70-6-360,9-53-7611,-3 19 1358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8:40.63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696 1 2385,'0'0'9466,"-25"13"-8255,-84 41-8,91-47-894,0-1-1,0 0 1,-1-2-1,0 0 1,0-1 0,0-1-1,0 0 1,0-2-1,-27-2 1,-4 1 188,-11 2-160,33 1-197,1-2-1,-1 0 1,1-2-1,-1-1 1,-38-9-1,64 11-281,0 0-1,0 0 1,0 0-1,0 0 0,0 0 1,0 0-1,0 0 1,0-1-1,1 1 1,-1-1-1,0 1 1,1-1-1,-1 0 1,-1-3-1,2 4 5,1 0-1,0 0 0,-1 0 1,1 0-1,-1 0 0,1 0 0,0 0 1,0 0-1,0 0 0,0 0 1,0 0-1,0 0 0,0-1 0,0 1 1,0 0-1,0 0 0,1 0 1,-1 0-1,0 0 0,1 0 0,-1 0 1,1 0-1,-1 0 0,1 0 1,-1 0-1,1 0 0,0 1 1,0-1-1,-1 0 0,1 0 0,1 0 1,18-11-5217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0:47.58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 1 1457,'0'0'7320,"0"0"-7176,0 0 0,0 0-1,0-1 1,-1 1-1,1 0 1,0 0-1,0 0 1,0 0 0,-1 0-1,1 0 1,0 0-1,0 0 1,-1 0-1,1 0 1,0 0 0,0 0-1,0 0 1,-1 0-1,1 1 1,0-1 0,0 0-1,0 0 1,-2 1 1148,2-1-1148,0 0-1,0 1 1,0-1-1,0 0 1,-1 0-1,1 0 1,0 1 0,0-1-1,0 0 1,0 0-1,0 1 1,1 88 1210,3 0 0,4 0 1,5-1-1,27 104 0,-32-152-1082,-2 0 0,-2 0 0,-1 0-1,-5 69 1,1-32-126,-8 65 1120,5-104-3548,3-14-5143,1-49-1294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0:50.90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63 21 2897,'0'6'14944,"0"28"-13984,-1 94 1510,9 238 710,-5-82-1871,-6-146-942,7-69 35,-4-69-378,0 27 166,0-26-189,-1 0 0,1 0 0,0 0 0,0 1 0,0-1-1,0 0 1,1 0 0,-1 0 0,0 1 0,0-1 0,1 0 0,-1 0 0,1 0 0,-1 0 0,1 0 0,-1 0 0,1 0 0,0 0-1,-1 0 1,1 0 0,0 0 0,0 0 0,0 0 0,0-1 0,1 2 0,29 0 24,-12-2-21,6 0 1,34 0 55,58-8 1,-67 5-42,87 4 1,-45 1-9,240 2 27,-284-2 66,-48-44 26,0 11-102,-2-1 0,-1 1 1,-7-35-1,1 9-24,3-1 1,3-109 0,3 124-6,-2 18 5,-7-46 0,4 47-38,-1-47 1,4 41 19,-1 1-1,-12-54 1,8 54 6,2 0 0,-3-54 0,-7-16-50,-31 98-124,-283 16 464,261-11-254,4 1-2,-260 9 263,284-14-7957,26 0 673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2:15.19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922 13 2865,'0'0'2972,"4"-12"5112,-6 26-7942,0 0 0,-1-1 0,-1 1 1,0-1-1,-1 0 0,0 0 0,-11 18 0,2-1 164,-352 753 4835,111-329-3167,40-77-263,206-360-1705,5-11-28,0 0 0,1 0 0,0 1 0,0-1-1,0 1 1,1 0 0,-2 8 0,4-30-5031,0-22 1489,0-18-1225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2:16.44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12 3554,'0'-12'18910,"1"24"-18883,2-1 0,-1 0 0,2 0 0,-1 0 0,2 0 0,-1 0 0,1-1 0,12 18 0,6 15 116,128 270 1281,543 1195 1034,-673-1456-2187,-4 1 0,-1 0 0,-3 1 0,11 90 1,-22-128-444,-2-23-1202,-8-30-1205,5 30 1791,-1 1-1,0 0 1,-1 0 0,1 1-1,-7-7 1,-37-31-9353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3:08.00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51 1 13638,'0'0'9445,"-14"167"-7765,10-86-383,-3-8-689,7-5-352,0-10-112,0-9-144,-4-4-128,4-9-1408,-3-10-2034,-16-10-5202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3:08.54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238 0 14599,'0'0'2609,"0"17"-1980,0 204 153,0-220-738,0 0 1,0 0-1,0 0 0,-1 0 1,1 0-1,0 0 0,0 0 0,-1 0 1,1 0-1,-1 0 0,1 0 1,-1-1-1,1 1 0,-1 0 0,1 0 1,-1 0-1,0 0 0,0-1 1,1 1-1,-1 0 0,0-1 0,0 1 1,0 0-1,0-1 0,-1 1 1,-33 5 948,25-6-772,1-1-1,-1 0 1,1-1-1,0 0 1,-15-6-1,8 0 209,0-2 0,1 1 0,0-2 0,1 0-1,1-1 1,-14-15 0,36 66-346,23 55-148,-9-32-1207,27 128-1,-36-69-4303,-11-1-5679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3:09.12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303 0 9524,'0'0'6769,"0"19"-6388,1 7-259,-3 99 148,3-124-261,-1 1 0,-1 0-1,1-1 1,0 1-1,0-1 1,0 1-1,-1-1 1,1 0-1,-1 1 1,1-1-1,-1 1 1,0-1 0,1 0-1,-1 1 1,0-1-1,0 0 1,0 0-1,0 0 1,0 1-1,0-1 1,0 0-1,-1 0 1,1-1 0,0 1-1,0 0 1,-1 0-1,1-1 1,0 1-1,-1 0 1,1-1-1,-1 0 1,1 1-1,-1-1 1,1 0 0,-1 0-1,1 0 1,-1 0-1,1 0 1,-1 0-1,1 0 1,-1 0-1,1 0 1,-1-1-1,1 1 1,-1-1 0,1 1-1,-1-1 1,-1-1-1,-4-1-36,-1 0-1,1-1 0,0 0 1,-1 0-1,2 0 0,-1-1 1,-8-9-1,13 13 28,-35-41-347,35 39 376,-1 0 0,1 0 1,0 0-1,0-1 1,0 1-1,1-1 1,-1 1-1,1-1 1,0 0-1,0 0 0,-1-6 1,26 44 352,-8 18-162,-16-24 144,0-28-320,0 1 0,0 0 0,0-1 0,0 1 0,0-1 0,-1 1 0,1 0 0,0-1 0,-1 1 0,1-1 0,0 1 0,-1 0 0,1-1 0,-1 1 0,1-1 0,-1 0 0,1 1 0,-1-1-1,1 1 1,-1-1 0,1 0 0,-1 1 0,1-1 0,-1 0 0,0 0 0,1 1 0,-1-1 0,-1 0 0,-4 1 123,-1 0 1,0-1-1,1 0 0,-1 0 0,0 0 1,0-1-1,1 0 0,-1-1 1,1 1-1,-1-1 0,1 0 1,0-1-1,0 0 0,0 0 0,0 0 1,0-1-1,1 1 0,-1-1 1,1-1-1,0 1 0,0-1 0,1 0 1,-7-8-1,73 89-486,-44-49-223,-1 1 1,-1 1-1,17 42 0,-23-44-1972,-1 1 0,6 31-1,-3 13-9246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3:09.49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59 0 16744,'0'0'515,"-5"17"666,-2 2-826,-3 10 333,0 0-1,2 1 0,1 0 0,-4 49 1,11-79-750,0 1 0,1 0 1,-1-1-1,0 1 1,1 0-1,-1-1 1,1 1-1,-1-1 0,1 1 1,-1-1-1,1 1 1,0-1-1,-1 1 1,1-1-1,-1 1 0,1-1 1,0 0-1,-1 1 1,1-1-1,0 0 1,0 0-1,-1 1 0,1-1 1,0 0-1,0 0 1,-1 0-1,1 0 1,0 0-1,0 0 1,0 0-1,33-1-1183,-26 1 1066,47 0-341,-54 3 688,0-1-1,0 1 1,0 0 0,-1-1-1,1 1 1,-1 0 0,1 0-1,-1 0 1,0-1 0,0 1-1,0 0 1,0 0-1,-1 3 1,0 0 214,-6 219 5344,7-224-5741,0-1 0,1 1 0,-1-1 0,0 0 0,1 1 1,-1-1-1,0 0 0,0 1 0,1-1 0,-1 0 0,0 1 1,1-1-1,-1 0 0,1 0 0,-1 1 0,0-1 1,1 0-1,-1 0 0,1 0 0,-1 0 0,1 1 0,-1-1 1,1 0-1,-1 0 0,0 0 0,1 0 0,-1 0 0,1 0 1,-1 0-1,1 0 0,-1-1 0,1 1 0,-1 0 0,1 0 1,0 0-1,17-5-788,-12 0 317,0 0 0,0-1 0,-1 1 0,0-1 0,0 0-1,0-1 1,-1 1 0,0-1 0,4-7 0,15-37-4591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3:10.19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26 0 15527,'0'0'5133,"19"24"-3831,119 155 277,-118-153-1311,-1 1-1,-2 1 0,17 34 1,-30-53-182,0 1 0,0 0 0,0 0 0,-1 1 1,-1-1-1,0 1 0,0-1 0,-1 1 0,-1 0 0,1-1 1,-2 1-1,0 0 0,-3 17 0,2-24-22,0 1 0,0-1 1,0 0-1,-1 0 0,0 0 0,0 0 0,0-1 0,0 1 1,0-1-1,-1 0 0,0 0 0,0 0 0,1 0 0,-1-1 1,-1 1-1,1-1 0,0 0 0,-1-1 0,1 1 0,-1-1 1,-8 2-1,0 1 15,-1-2-1,0 0 1,0 0 0,0-1 0,0-1 0,-19-2 0,29 2-91,0-1-1,0 0 1,0 0 0,0 0 0,1-1-1,-1 1 1,0-1 0,1 0 0,-1 0 0,1 0-1,-1-1 1,1 1 0,0-1 0,0 1-1,0-1 1,1 0 0,-1 0 0,1-1 0,-1 1-1,1 0 1,0-1 0,0 1 0,1-1-1,-1 0 1,-1-7 0,-1-5-202,1 0 0,0 0 0,1 0 1,1-1-1,1-16 0,0 19-251,1 1 1,0 0-1,1 0 0,0 0 1,1 0-1,1 0 0,10-24 0,-7 21-1491,1 1-1,1 0 1,12-14-1,13-14-12679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3:10.90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1749 0 20665,'-66'132'32,"-22"66"561,-29 58 1184,-29 48 464,-37 43-96,-22 31-785,-4 9-880,8-18-288,26-44-127,36-63-65,36-70-529,37-64-479,30-57-865,21-54-736,15-38-3138,0-67-7875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8:40.96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484 100 8084,'0'0'3409,"-158"-34"-1232,100 21-416,-4 0-913,3 0-479,4 3-257,15 1-32,11 5-32,10 0-48,16 4-384,17 21-12550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3:11.2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25788,'0'0'0,"154"241"0,-15-2 672,25 79 273,30 60 447,26 58-495,21 29-897,-3-13-849,-30-27-4465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3:31.72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2653 14855,'0'0'806,"5"29"39,19 97 1997,46 142-1,-58-231-2345,0 2 183,2 0 0,1 0 0,29 49 0,-29-71 422,-15-17-1060,1 0 1,-1 1-1,0-1 0,1 0 1,-1 0-1,0 0 1,1 0-1,-1 0 1,1 0-1,-1 0 1,0 0-1,1 0 0,-1 0 1,1 0-1,-1 0 1,0 0-1,1 0 1,-1-1-1,0 1 1,1 0-1,-1 0 1,0 0-1,1 0 0,-1-1 1,0 1-1,1 0 1,-1 0-1,0-1 1,0 1-1,1-1 1,16-40 1525,-16 37-1569,116-348 1710,230-479-1,441-720-10740,-623 1245 2149,-36 60-3131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3:50.64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823 0 6307,'0'0'16640,"-19"18"-15611,-23 31-571,1 3 1,3 1-1,-32 59 0,-19 27-140,-21 26 17,47-67-24,-3-3 1,-138 150 0,146-190 141,57-54-282,0-8-167,0 1 0,0-1-1,1 0 1,0 0 0,0 1 0,1-1 0,0 0 0,2-8-1,-3 10 8,13-44 21,1 0-1,2 1 1,3 0-1,27-49 1,-42 86-28,-2 7 4,-1 0-1,1 0 1,0 1-1,0-1 1,0 0-1,0 1 1,0 0 0,1-1-1,3-3 1,-5 7-3,-2 18-72,-4 9 132,-2 0 0,-1-1 0,0 1 0,-3-2 0,-16 33 0,14-29-49,-15 26 58,15-30-54,0 1-1,-13 44 1,26-70-19,0 0 0,0 1 0,0-1 0,0 0 0,0 0 0,0 1 0,0-1 0,0 0-1,0 0 1,0 0 0,0 1 0,0-1 0,0 0 0,0 0 0,1 0 0,-1 1 0,0-1 0,0 0 0,0 0 0,0 0 0,0 0-1,1 1 1,-1-1 0,0 0 0,0 0 0,0 0 0,1 0 0,-1 0 0,0 0 0,0 0 0,0 1 0,1-1 0,-1 0-1,0 0 1,0 0 0,1 0 0,-1 0 0,0 0 0,0 0 0,1 0 0,-1 0 0,0 0 0,0 0 0,0-1 0,1 1-1,-1 0 1,0 0 0,0 0 0,1 0 0,0 0 12,17-3 101,0-1-1,0 0 1,0-2-1,-1 0 1,0 0 0,0-2-1,16-9 1,13-5 23,13-7-18,-37 17-149,1 1 0,48-15 0,-108 56-7840,-20 7-4667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2:48.15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516 0 1153,'0'0'8980,"-7"25"-8519,-3-9-121,0-1 0,-2 0 0,1-1-1,-2 0 1,0-1 0,-19 16 0,-96 64 1520,71-54-1611,5-4-83,-67 33 1,113-65-103,0 0 0,0-1 0,0 1 0,0-1 0,0-1 0,-9 2 0,14-3-37,4 19-31,1 0 24,0 0 0,1 0 0,1-1 0,1 1 0,12 23 0,-5-11 35,0-1 12,1-2 1,25 34 0,-21-32 106,24 47 1,-36-58-140,0 1 0,-2 0 1,0 0-1,-1 1 0,1 25 0,-3-24 4,1 1 1,1-1-1,13 41 0,29 89 219,4 8 50,-28-95-144,23 107 1,-28-100-92,26 72 0,-39-131-319,9 25 792,-13-37-729,1 0 1,-1 1-1,1-1 1,-1 0-1,1 0 1,-1 0-1,1 1 1,0-1-1,-1 0 1,1 0 0,0 0-1,0 0 1,0 0-1,0 0 1,0 0-1,0-1 1,0 1-1,2 1 1,-2-7-3809,-1-18 58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2:49.46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17 42 48,'0'0'5093,"-3"-8"-4069,-11-26 1758,16 46-2274,5 19-343,153 378 4372,-97-261-4197,-12-34-26,26 70-70,-3 12-1,-2-11-25,-60-151-176,-8-23 2,0 1 0,0-1 1,-1 1-1,0 0 0,1 19 0,-4-16-143,1-14 122,-1 0 0,0 0 1,0 1-1,0-1 0,0 0 1,0 0-1,0 0 0,0 0 1,0 1-1,0-1 0,-1 0 1,1 0-1,0 0 0,-1 0 1,1 0-1,-1 0 0,1 0 1,-1 0-1,0 0 0,1 0 1,-1 0-1,0 0 0,0 0 1,0 0-1,1 0 0,-1-1 1,0 1-1,0 0 0,0-1 1,0 1-1,0-1 0,0 1 1,-3 0-1,-32 23-22,-59 48 1,29-20-2,25-17 2,-72 76 0,70-66-4,43-45-50,0 0-1,0 0 0,0 0 1,0 0-1,0 0 1,0 0-1,0 0 0,0-1 1,0 1-1,0 0 1,-1 0-1,1 0 0,0 0 1,0 0-1,0 0 0,0 0 1,0 0-1,0 0 1,0 0-1,0 0 0,0 0 1,0-1-1,0 1 1,-1 0-1,1 0 0,0 0 1,0 0-1,0 0 0,0 0 1,0 0-1,0 0 1,0 0-1,0 0 0,-1 0 1,1 0-1,0 0 1,0 0-1,0 0 0,0 0 1,0 0-1,0 0 1,0 0-1,-1 0 0,1 0 1,0 1-1,0-1 0,0 0 1,0 0-1,0 0 1,0 0-1,0 0 0,0 0 1,0 0-1,0 0 1,0 0-1,-1 0 0,1 0 1,0 0-1,0 1 1,0-1-1,0 0 0,0 0 1,0 0-1,0 0 0,0 0 1,0 0-1,1-10-1126,0 7 587,5-21-2406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2:51.92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400 320 1281,'0'0'7179,"30"4"-5939,-1 0-541,1-1-1,0-1 0,53-5 1,-11 1 53,-14-1-584,0-2-1,-1-2 1,0-3-1,76-23 1,-55 14-138,113-13 1,-142 24 18,90-28 1,-14 2-45,-8 3 47,-83 20-39,1 1 0,0 2 1,1 1-1,61-3 0,-81 9 8,-1 0 1,0-2-1,0 0 1,-1-1 0,1 0-1,-1-1 1,0 0 0,16-10-1,23-7 17,-73 35-48,1 1 0,1 1 0,-29 30 0,-76 84-30,61-63 60,29-32 10,-51 69 0,52-59 15,31-43 123,-21-14 54,15 8-209,-1 1 0,1 1 0,0-1 0,-1 1 1,0 0-1,0 1 0,1 0 0,-1 0 0,-1 1 1,1-1-1,0 2 0,0-1 0,0 1 0,-10 2 1,10-2 4,-64 1 144,1 4 0,0 3 0,-89 22 0,43 0-142,1 6-1,-130 59 1,-133 49 105,323-127 126,-2-3 0,1-2-1,-94 7 1,150-18-239,1-1-1,-1 0 1,0 0 0,0 0-1,0 0 1,1 0 0,-1 0-1,0 0 1,0 0-1,0 0 1,1 0 0,-1 0-1,0-1 1,0 1 0,0 0-1,1-1 1,-1 1-1,0 0 1,1-1 0,-1 1-1,0-1 1,1 1 0,-1-1-1,0 1 1,1-1-1,-1 0 1,1 1 0,-1-1-1,1 0 1,-1 1 0,1-1-1,-1-1 1,1 0-6,0 0 1,0-1-1,-1 1 1,2 0-1,-1 0 1,0-1-1,0 1 1,1 0-1,-1-1 1,1 1-1,1-3 1,31-57 35,43-56 101,-28 41 94,108-132 0,-156 208-243,0 1 0,0 0 1,0-1-1,0 1 0,0 0 0,0 0 1,0-1-1,1 1 0,-1 0 1,0 0-1,0-1 0,0 1 0,0 0 1,0 0-1,1-1 0,-1 1 1,0 0-1,0 0 0,0 0 1,1 0-1,-1-1 0,0 1 0,0 0 1,0 0-1,1 0 0,-1 0 1,0 0-1,0-1 0,1 1 0,-1 0 1,0 0-1,1 0 0,-1 0 1,0 0-1,0 0 0,1 0 1,-1 0-1,0 0 0,0 0 0,1 0 1,-1 0-1,0 0 0,0 1 1,1-1-1,-1 0 0,0 0 0,0 0 1,1 0-1,-1 0 0,1 1 1,-2 14-1722,0-4-2191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2:52.82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3906,'0'0'4247,"0"10"-3735,15 335 4995,44 50-2802,-49-327-2466,-3 0 0,-3 0-1,-8 115 1,-10 0 599,14-126-1508,7-66-3257,-3-17-301,0-11 98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2:53.97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476 0 2769,'0'0'3330,"0"20"-2356,-2 3-723,0 12 301,1 1 0,4 42 0,23 108 2586,33 267 548,-32 2-1725,-27-397-1542,12 82 0,-9-115 283,-37-23-753,3 3 38,1 1 0,-1 1-1,2 1 1,-1 2 0,1 1 0,-41 23-1,-158 106-25,185-111 94,28-17-405,-6 2 1360,14-14-2913,5-8-3463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2:56.52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2828 368 2177,'0'0'5349,"-6"0"-4674,-58-2 2178,-128-19 1,61-5-1820,-137-20 221,200 36-1097,-131-39 0,17 3 97,118 38 72,0 2-1,-127 7 1,77 1-144,23-3-93,0-3 0,-158-29-1,217 26-73,-4 0-8,0-1 0,1-2 0,-60-26 0,89 34 196,5 1-266,0 1 0,-1 0 0,1-1 0,0 1 0,0-1 1,0 0-1,-1 1 0,1-1 0,0 0 0,0 0 0,0 1 0,0-1 0,0 0 0,0 0 1,0 0-1,0 0 0,1 0 0,-1-1 0,0 1 0,1 0 0,-1 0 0,1 0 1,-1-1-1,1 1 0,-1 0 0,1 0 0,0-1 0,0 1 0,0 0 0,-1-1 0,2-1 1,-1 2 63,0 1 0,0-1 1,0 0-1,0 1 1,0-1-1,-1 1 0,1-1 1,0 1-1,0-1 1,0 0-1,0 1 1,-1-1-1,1 1 0,0-1 1,0 1-1,-1-1 1,1 1-1,0-1 1,-1 1-1,1 0 0,-1-1 1,1 1-1,-1 0 1,1-1-1,0 1 1,-1 0-1,1-1 0,-1 1 1,0 0-1,1 0 1,-1-1-1,1 1 0,-1 0 1,1 0-1,-1 0 1,1 0-1,-2 0 1,-29 7-63,-26 24 20,-215 151 130,199-134-55,-69 39-51,153-91 16,1 1 0,-1 0 0,1 0-1,0 1 1,0 1 0,0 0 0,0 1 0,17 1 0,128 13 21,-97-8 20,353 65-40,-361-60 14,48 17-10,-70-18 1,0-2 1,51 9-1,-13-10-8,159 22-84,-184-20-6,-1 1 0,0 2 0,52 23 0,-35-10-234,2-2-1,1-3 1,1-3 0,0-2-1,119 11 1,-123-21 178,0 2 1,-1 3 0,112 35-1,-141-35-803,-10-5-3132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2:57.97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34 9 704,'0'0'4138,"-30"-9"-2449,29 390 4695,-1 3-3086,9-58-2050,-7-259-1068,2 1-1,3-1 1,18 82-1,-19-131-117,13 51 62,-4 0-1,-2 1 0,2 88 0,-13-113-98,2-16 0,-2 0-1,-1-1 0,-2 1 0,0-1 0,-10 33 1,9-42 438,5-14-1652,4-12-5366,11-26 1350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8:41.30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721 67 8340,'0'0'4066,"-165"0"-2770,107 0-703,10-4-225,8-4-208,14-5-160,12 2-144,14-4-1297,0 4-2177,25 7 657,8 4-609</inkml:trace>
  <inkml:trace contextRef="#ctx0" brushRef="#br0" timeOffset="1">531 112 1793,'0'0'5698,"-150"13"-1968,77-13-1745,-4 0-1105,0-15-239,15-6-545,14-5-96,19-2-1985,14 3-4850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2:59.35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18 70 1121,'0'0'4738,"-2"-10"-3949,-4-46 364,5 53 112,-1 9-870,-2 12-225,2 163 2502,15 324 955,-6-307-2415,1 8-666,13 11-172,-21-35 132,1 1-236,17-46 149,-10-88-94,14 54 0,6 32 244,-17-87 167,-11-38-7301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3:01.64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 10 1201,'0'0'6851,"-4"-10"-3578,5 59-2242,2-1 0,2 0 1,2 0-1,2 0 0,2-1 0,32 83 0,-34-106-951,2 0-1,1-1 1,1 0-1,1 0 1,1-2 0,0 0-1,2 0 1,0-2-1,2 0 1,0-1 0,1-1-1,0 0 1,2-2-1,27 16 1,-30-23-38,1 0 0,-1-1 1,1 0-1,0-2 0,36 5 0,108 1 194,-32-3-162,166 5 440,-101-8 629,-67 4-368,-32-2 4,140-6 1,-209-5-184,-11 0-2004,-8 3-4001,-22 1-63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3:03.39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1110 1 0,'3'1'13653,"-3"4"-13831,-5 5 384,0 0-1,0-1 0,-1 0 0,0 0 1,0-1-1,-1 1 0,0-1 0,-12 10 0,-7 10 104,-342 369 2456,149-167-1603,-176 162 332,372-378-1421,23-14-70,0 1 0,-1-1 0,1 0-1,-1 0 1,1 0 0,0 0 0,-1 0-1,1 0 1,0 0 0,-1 0 0,1 0-1,-1 0 1,1 0 0,0 0 0,-1 0-1,1 0 1,-1 0 0,1-1 0,0 1-1,-1 0 1,1 0 0,0 0 0,-1 0-1,1-1 1,0 1 0,-1 0 0,1 0-1,0-1 1,0 1 0,-1-1-1,0-2 0,0-1-1,0 1 0,1-1 0,-1 1 1,1-1-1,0 0 0,-1 1 0,2-8 1,0-5-92,0 2 101,1-1-1,1 0 0,0 1 0,1 0 0,0 0 0,1 0 1,1 0-1,0 1 0,1 0 0,0 0 0,1 1 0,1-1 1,0 2-1,1-1 0,18-17 0,-27 29-31,-2 12 26,0-1 38,-2 1 0,1-1 0,-1 1 0,-1-1 0,0 0 0,-9 18 0,8-18 52,0 0 1,1 0-1,0 0 1,0 1-1,1 0 1,1 0-1,-2 20 1,4-30-86,0 0 1,-1 1 0,2-1 0,-1 0 0,0 0 0,0 0-1,1 0 1,-1 0 0,1 0 0,0 0 0,-1 0 0,1 0-1,0 0 1,0 0 0,0-1 0,1 1 0,-1 0 0,0-1 0,1 1-1,-1 0 1,1-1 0,2 3 0,1-2-12,-1 0 1,1-1-1,-1 1 0,1-1 1,0 0-1,-1 0 0,1-1 1,0 1-1,7-1 0,96 1-1585,-66-2-1870,-14 1-2018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3:54.88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36 0 192,'0'0'10504,"-13"3"-7117,-10 2 7979,479-5-10699,-455 43-640,1-38-20,-1 0 0,1 0 1,-1 0-1,0 0 1,-1 0-1,1 0 0,-1 8 1,2 18-3,11 52 104,-8-36-26,4 39 288,-3 125-1,-9-114-108,3-96-275,-2-2-817,1 0 545,-1 1-1,1-1 1,0 0 0,-1 0 0,1-1-1,0 1 1,0 0 0,0 0-1,-1-1 1,1 1 0,1 0 0,-1-1-1,-1-2 1,-13-20-5192,-6-3-2599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3:55.62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30 1 3554,'0'0'9092,"1"8"-5688,5 37-1862,-3 299 4530,-5-177-3833,-9-50-927,11-117-1283,-1-28-4238,-11-38-5012,-1 30-3521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3:58.17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 1 2385,'-1'4'16707,"1"6"-11615,-3 49-4406,18 289 3142,-12-222-3537,12-47 16,-4-32-230,-11-46-73,0-1-1,0 1 1,0 0-1,0-1 1,1 1-1,-1 0 1,0-1-1,0 1 1,1-1-1,-1 1 1,0 0-1,1-1 1,-1 1-1,0-1 0,1 1 1,-1-1-1,1 1 1,-1-1-1,1 0 1,-1 1-1,1-1 1,0 1-1,-1-1 1,1 0-1,-1 0 1,1 1-1,0-1 1,-1 0-1,1 0 1,0 0-1,-1 1 0,1-1 1,1 0-1,24-1 184,-21 0-150,64 1 302,-68 0-254,43 0 121,120 0 18,-136-1-188,0-3 1,46-10-1,-18 3 71,-23 6-126,-32 5 94,-1-1-89,0 0-26,-2-13-11837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4:01.01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21 45 48,'0'0'4279,"-21"-9"4837,57 8-8310,0-2-1,-1-1 0,48-13 0,-11 7-6632,-35 9-2113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4:03.22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942 181 5891,'0'0'571,"4"16"248,-4-16-818,50 208 3479,-42-163-2732,-1 1 0,-3 0-1,-1 50 1,-5-80-681,0-1 1,-1 0-1,-1 1 1,-1-1 0,0 0-1,-1-1 1,0 1-1,-1-1 1,-1-1-1,0 1 1,-1-1-1,-18 20 1,6-8 48,-2-1 1,-1-2-1,0 0 1,-2-1-1,-32 19 1,32-25 1,-1-2 1,-1 0-1,0-2 1,0 0-1,-2-3 1,1 0-1,-1-2 1,0-1-1,0-1 1,0-2-1,-36-1 1,55-1-81,0-1-1,-1 0 1,1 0 0,0-1 0,0 0 0,0-1 0,1-1 0,-1 0 0,1 0-1,-19-11 1,17 7-17,-1-1 0,2-1-1,-1 0 1,1-1-1,1 0 1,0 0 0,-14-22-1,7 6-20,0-1 0,2-1-1,1-1 1,2 0-1,1-1 1,1 0 0,1-1-1,2 0 1,2 0-1,0 0 1,2-1 0,2 0-1,5-60 1,-1 72-1,2 1-1,1-1 1,0 1 0,1 0-1,2 1 1,0 0-1,0 0 1,2 1 0,1 0-1,18-23 1,-12 19 0,2 1-1,0 0 1,1 2-1,1 0 1,1 2-1,0 0 1,28-14-1,-31 21-4,0 1-1,0 1 1,1 0-1,0 2 1,0 0-1,1 2 1,41-4-1,-52 7-46,1 0 0,-1 2 0,0-1 0,0 1 0,-1 1 0,1 0 0,0 1 0,0 0 0,-1 0 0,1 1 0,-1 0 0,0 1 0,-1 0 0,1 1 0,-1 0 0,0 0 0,12 12 0,-8-4-61,0 1 0,-1 1-1,-1 0 1,0 1-1,-1 0 1,-1 0-1,-1 1 1,0 0-1,8 33 1,-9-22-674,-1-1 1,-2 1 0,-1 1-1,-1-1 1,-4 57-1,-13 34-5076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4:06.35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6 7812,'0'-3'16382,"4"1"-15797,7 4-261,-1 0 0,0 1-1,0 0 1,0 1-1,0 0 1,-1 0 0,1 1-1,-1 1 1,0-1-1,-1 1 1,9 8 0,14 8 205,243 177 1127,-32-21-987,-184-139-568,3-3 0,78 35 0,-137-70-99,2 0 0,0 1 0,0 0 0,1-1-1,-1 1 1,0-1 0,0-1 0,1 1 0,4 0 0,-18-27 128,-9-1-95,-1 1 1,-1 1-1,-1 0 0,-1 2 0,-44-36 0,68 60-199,76 64-153,-64-53 337,0 1-1,0 1 1,-2 0 0,0 1 0,12 18-1,-23-30 1,1 1-1,-1-1 1,0 1-1,0-1 1,0 1-1,0 0 1,-1-1-1,1 1 1,-1 0-1,0 0 1,0 0-1,-1-1 1,1 1-1,-1 0 1,0-1-1,0 1 1,0 0 0,0-1-1,-1 1 1,1-1-1,-1 0 1,0 1-1,0-1 1,0 0-1,0 0 1,-1 0-1,1-1 1,-1 1-1,0 0 1,-3 2-1,-7 6 20,-1-1 0,-1 0 0,0 0 1,-31 13-1,44-21-110,0-1 0,-1 0 0,1 0 0,0 0 0,-1 0 0,1 0 0,-1-1 0,1 1 0,-1-1 0,1 0 1,-1 1-1,1-1 0,-6-1 0,7 0-173,0 1 0,0-1 0,0 0 0,0 0 0,0 0 0,1 0 0,-1 1 1,0-1-1,0-1 0,1 1 0,-1 0 0,0 0 0,1 0 0,-1 0 0,1 0 0,0 0 0,-1-1 0,1 1 1,0 0-1,0 0 0,-1-1 0,1 1 0,0 0 0,0 0 0,1-1 0,-1 1 0,0-1 0,0-34-7839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4:07.21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542 0 4402,'7'2'20323,"-9"2"-18913,-153 162 1081,113-129-2203,-1-1 0,-2-1-1,-75 41 1,45-28-11,66-42-222,4-2-27,0 0 1,-1-1 0,1 0-1,-1 0 1,1 0-1,-1 0 1,0-1-1,-7 2 1,13-4-69,6-3-3706,-4 2 3080,1 0 0,0-1 0,0 0 0,-1 1 0,1-1 0,4-4 0,-2 2-627,22-16-5315,-1 0-6288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8:43.93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1978 1 5923,'0'0'9196,"-7"4"-7723,-13 8-830,-1-2 1,0 0 0,-1-2-1,0 0 1,-37 8 0,-131 16 418,142-25-909,-313 37 723,-484-1 0,800-43-822,0-2 0,1-1 0,-1-3-1,1-1 1,0-2 0,-51-19 0,124 80-249,13 29 440,61 167 0,2 97 119,-93-294-275,-2 1 1,-3 0-1,-1 1 1,-3 62 0,-3-109-77,-1 1 1,-1-1-1,1 0 1,-1 1-1,0-1 0,0 0 1,-1-1-1,-6 12 1,8-15-204,0 0 1,0 0-1,0 0 1,0 0-1,-1 0 0,1 0 1,-1 0-1,1-1 1,-1 1-1,0 0 1,0-1-1,0 1 1,1-1-1,-1 0 0,0 0 1,-1 0-1,1 0 1,0 0-1,0 0 1,0 0-1,-1-1 1,1 1-1,0-1 0,-1 1 1,1-1-1,-4 0 1,1-8-4747,5-21-3793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4:09.20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465 0 4818,'0'4'16598,"1"5"-12701,2 48-2547,4 29 636,-6 98 0,-2-89-1351,-10 78 54,10-85-541,0-3 182,10 92 0,1-45-330,-10 165 0,-2-127 0,0-75 0,0-31 0,6 73 0,27 21 0,-22-120 0,-8-34 0,0-3 0,0 1 0,-1 0 0,1 0 0,0 0 0,-1 0 0,1 0 0,-1 0 0,0 0 0,0 0 0,1 0 0,-1 0 0,-1 0 0,1 0 0,0 0 0,0 0 0,-1 0 0,1 0 0,-1 0 0,0 0 0,1 0 0,-1-1 0,0 1 0,0 0 0,0 0 0,-1-1 0,1 1 0,0-1 0,0 1 0,-1-1 0,1 1 0,-4 1 0,-98 58 0,65-41 0,-70 51 0,54-27 0,-119 89 0,168-127 14,4-5-20,0-1 1,1 1 0,-1 0 0,0 0-1,0 0 1,0 0 0,0-1 0,0 1 0,0-1-1,0 1 1,0 0 0,0-1 0,0 0 0,0 1-1,0-1 1,0 1 0,0-1 0,-2 0 0,-1-12-2967,4-52-6822,0 14 251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4:10.40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97 1873,'0'0'536,"3"-8"-221,-2 1-519,1 1 1019,-1-1-1,1 1 0,0 0 1,0 0-1,1 0 1,0 0-1,0 0 0,4-5 1,12-10 14296,39 713-8682,-44-504-6029,-6-50-119,-5-82 63,-6 102 0,-8 137-334,3-53-12,-2-162 2,5-51 0,-1 48 0,5-65-717,-2-21-1171,-1-28-3815,1-20-1932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4:12.0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81 27 5074,'0'0'3583,"0"16"-1134,0 398 4635,1-409-7019,-1 1 1,0 0-1,0-1 1,0 1-1,-1-1 1,1 1-1,-1-1 1,-1 1-1,1-1 1,-1 1-1,0-1 1,0 0-1,-1 0 1,1 0-1,-1 0 1,0 0-1,-5 4 1,8-8-65,0-1-1,0 0 1,0 0 0,0 0-1,0 0 1,-1 0 0,1 0-1,0 1 1,0-1 0,0 0-1,0 0 1,-1 0 0,1 0-1,0 0 1,0 0 0,0 0-1,-1 0 1,1 0 0,0 0-1,0 0 1,0 0 0,-1 0-1,1 0 1,0 0 0,0 0-1,0 0 1,-1 0 0,1 0 0,0 0-1,0 0 1,0-1 0,0 1-1,-1 0 1,1 0 0,0 0-1,0 0 1,0 0 0,0 0-1,0-1 1,-1 1 0,1 0-1,0 0 1,0 0 0,0 0-1,0-1 1,0 1 0,0 0-1,0 0 1,0 0 0,0-1-1,0 1 1,-1 0 0,1 0-1,0 0 1,0-1 0,0 1-1,0 0 1,0 0 0,1 0 0,-1 0-1,0-1 1,0 1 0,0 0-1,0 0 1,0 0 0,0-1-1,-2-54-418,2-1 0,2 1 0,3 0 0,2 0 0,28-105 0,-33 152 407,0 1 14,0-1-1,0 1 1,1-1 0,0 1 0,0 0 0,5-8-1,-8 15 11,0-1-1,1 1 0,-1 0 1,0-1-1,0 1 0,1 0 1,-1 0-1,0-1 0,0 1 1,1 0-1,-1 0 0,0 0 1,1-1-1,-1 1 0,0 0 1,1 0-1,-1 0 0,0 0 1,1 0-1,-1 0 0,0 0 1,1-1-1,-1 1 0,0 0 1,1 0-1,-1 0 0,0 1 1,1-1-1,-1 0 0,0 0 1,1 0-1,-1 0 0,0 0 1,1 0-1,-1 0 0,0 1 1,1-1-1,-1 0 0,0 0 1,1 0-1,-1 1 0,0-1 1,0 0-1,1 0 0,-1 1 1,0-1-1,0 0 0,0 1 1,1-1-1,-1 0 0,0 1 1,0-1-1,0 0 0,0 1 1,0-1-1,0 0 0,0 1 1,0-1-1,0 0 0,0 1 1,0-1-1,0 0 0,0 1 1,0-1-1,0 0 0,0 1 1,0-1-1,0 1 0,11 66 1578,6 117 0,-15 77-189,-2-167-1209,1-79-138,-1 1 1,-1 0-1,0-1 0,0 1 0,-2-1 0,0 0 0,-1 0 1,0 0-1,-9 20 0,13-35-33,-1 1 0,1 0 0,0 0 0,-1 0 0,1-1 0,-1 1 0,1 0 0,-1-1 0,1 1 0,-1 0 0,0-1 0,1 1 0,-1-1 0,0 1 0,0-1 0,1 1 0,-1-1 0,0 1 0,0-1 0,-1 1 0,-8-9 127,-3-27-302,3-29-491,2-1 1,2 0-1,7-112 0,0 83-199,-1 44 309,9-65 1,-6 96 487,1 0-1,0 0 1,1 1-1,2-1 1,-1 1 0,13-22-1,-18 39 65,-1-1 0,1 1 0,0-1 0,0 1 1,-1 0-1,1-1 0,0 1 0,0 0 0,1 0 0,-1 0 0,0 0 0,0 0 0,0 0 0,1 0 0,-1 0 0,0 0 0,1 0 0,-1 1 0,2-1 1,-2 1 19,0 0 0,0 0 1,0 0-1,0 0 1,0 1-1,0-1 0,0 0 1,0 1-1,0-1 1,0 1-1,0-1 0,-1 1 1,1-1-1,0 1 1,0 0-1,-1-1 0,1 1 1,0 0-1,-1 0 1,1-1-1,0 1 1,0 1-1,4 7 256,-1 0 0,0 1 1,0 0-1,3 13 0,-6-21-280,14 58 319,-2 1 0,-2 1-1,1 65 1,-5 188 72,-7-258-331,1-19-42,-2 46-19,0-77 22,0 0 0,0 0 0,-1 0 0,1 0 0,-1 0 0,-1 0 0,0-1 0,-6 13 0,9-18-32,-1 0 0,1 0 0,0-1 0,-1 1 0,1 0-1,-1 0 1,0 0 0,1 0 0,-1-1 0,0 1-1,1 0 1,-1-1 0,0 1 0,0 0 0,0-1 0,1 1-1,-1-1 1,0 1 0,0-1 0,0 0 0,0 1-1,0-1 1,0 0 0,0 0 0,0 0 0,0 1 0,0-1-1,0 0 1,0 0 0,0-1 0,0 1 0,0 0-1,0 0 1,0 0 0,0-1 0,-1 1 0,0-2-18,0 0 0,0 0 0,0 1 0,0-2 0,0 1 1,1 0-1,-1 0 0,1 0 0,-1-1 0,1 1 0,0-1 1,-2-4-1,-9-28-268,2-1 1,2 0 0,-7-64-1,1-120-401,11 151 396,2 39 173,-1-266-1153,2 296 1275,-1 0 0,1-1-1,0 1 1,0 0-1,0 0 1,0-1-1,0 1 1,0 0 0,0 0-1,0-1 1,0 1-1,0 0 1,0 0-1,0-1 1,0 1 0,0 0-1,0-1 1,0 1-1,0 0 1,0 0-1,0-1 1,0 1 0,1 0-1,-1 0 1,0 0-1,0-1 1,0 1-1,0 0 1,0 0 0,1 0-1,-1-1 1,0 1-1,0 0 1,1 0-1,-1 0 1,0 0 0,0-1-1,0 1 1,1 0-1,-1 0 1,0 0-1,0 0 1,1 0 0,6 14 586,17 68 307,-3 2-1,14 131 0,-7 178-712,-27-205-81,-3-178-96,-3-20-123,-4-56-340,2 0-1,3-97 1,0 3-23,-8 11 1,-4-80 493,45 758 2511,0-63-2274,-27-368-240,-4 271-196,-7-337 212,9-32-33,0 0 0,0 1 0,0-1 0,0 1 0,0-1 0,-1 0 0,1 1 0,0-1 0,0 0 0,0 1 0,-1-1 0,1 1 0,0-1 0,0 0 0,-1 0 0,1 1 0,0-1 0,-1 0 0,1 0 0,0 1 0,-1-1 0,1 0 0,0 0 0,-1 0 0,1 1 0,-1-1 0,1 0 0,0 0 0,-1 0 0,1 0 0,-1 0 0,1 0 0,-1 0 0,1 0 0,0 0 0,-1 0 0,1 0 0,-1 0 0,1 0 0,0 0-1,-1 0 1,1-1 0,-1 1 0,1 0 0,0 0 0,-1 0 0,1-1 0,0 1 0,-1 0 0,1 0 0,0-1 0,-1 1 0,1 0 0,0-1 0,0 1 0,-1 0 0,1-1 0,0 1 0,0-1 0,0 1 0,0 0 0,-1-1 0,1 1 0,0-1 0,0 1 0,0 0 0,0-1 0,0 1 0,0-1 0,-9-23-141,2 1 0,0-1 0,2 0 0,-5-40 0,3 15 58,-11-57 38,-7-30-133,-8-171-1,57 628 1682,-2-91-1076,-14 125-53,-15-323-192,7-32-180,0-1 1,0 1-1,0-1 1,-1 1-1,1 0 1,0-1-1,0 1 1,0 0-1,0-1 1,-1 1-1,1 0 1,0-1 0,0 1-1,-1 0 1,1-1-1,0 1 1,-1 0-1,1 0 1,0-1-1,0 1 1,-1 0-1,1 0 1,-1-1-1,1 1 1,0 0-1,-1 0 1,1 0-1,0 0 1,-1 0-1,1 0 1,-1 0-1,1 0 1,-1 0-1,1 0 1,0 0-1,-1 0 1,1 0-1,-1 0 1,1 0-1,0 0 1,-1 0 0,1 0-1,0 1 1,-1-1-1,1 0 1,0 0-1,-1 1 1,1-1-1,0 0 1,-1 0-1,1 1 1,0-1-1,-1 0 1,1 1-1,0-1 1,0 0-1,0 1 1,-1-1-1,1 0 1,0 1-1,0-1 1,0 0-1,0 1 1,0-1-1,0 1 1,-1 0-1,-13-40-364,2 0 0,1-1 0,2 0-1,-7-71 1,10 66 52,-16-120-746,0-211-1,44 479 4297,-7 16-2957,-5 0 0,-6 124 0,37-312-3516,-23 33 3062,-10 18 110,0 1 0,1 1-1,0 0 1,2 0 0,0 1-1,0 0 1,2 1 0,16-16 0,-27 29-94,0 0 0,0-1 0,0 1 0,0 0 1,0 0-1,1 0 0,-1 1 0,0-1 0,1 0 1,-1 1-1,1 0 0,-1-1 0,5 1 1,1 0-5102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4:14.33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5943 718 13526,'0'0'6953,"-1"20"-5726,-13 151 1721,9-138-2485,-1 0 1,-1-1 0,-1 1-1,-2-1 1,-2-1-1,-1 0 1,-33 57-1,8-25-81,-2-2 1,-4-2-1,-2-2 0,-2-2 0,-3-2 0,-2-2 0,-2-3 0,-114 77 0,-10-19-63,-4-9 1,-205 78-1,204-110-316,-2-9-1,-216 36 1,-46 24-3,36-9 0,314-87 0,-1-4 0,-129 4 0,-296-19 0,456-4 0,1-4 0,1-2 0,0-3 0,0-3 0,-96-35 0,64 11 0,1-5 0,-159-99 0,-11-33 0,216 137 0,1-2 0,3-2 0,-42-49 0,47 42 0,3-2 0,2-2 0,2-1 0,-37-80 0,18 24 0,-75-173 0,113 240 0,1-1 0,3-1 0,1 0 0,-7-78 0,13 55 0,-2-3 0,3 1 0,7-76 0,-1 132-25,1 0 1,1 0-1,0 0 1,1 0-1,1 1 1,0 0-1,1 0 1,1 0-1,0 1 1,18-23-1,10-7-150,68-62 0,-71 74 155,18-15-2,-32 30 10,-1-1 1,0 0-1,-1-1 0,20-28 1,-37 44 43,0 2-16,-2 0-135,1 1 108,-1-1-1,0 1 1,1-1-1,-1 1 1,1 0-1,-1 0 1,1 0-1,-1 0 1,1 0-1,-1 0 1,-1 3-1,-6 3-14,-29 16 17,-2-1 0,0-3 0,-2 0 0,-47 13 0,182-93-448,-51 36 415,1 2-1,73-27 0,-115 50 36,0-1-1,0 1 0,0 0 1,0 0-1,0 0 1,0 0-1,0 0 0,0 0 1,1 0-1,-1 0 1,0 0-1,0 1 0,0-1 1,0 0-1,0 1 1,0-1-1,0 1 0,0-1 1,0 1-1,0 0 1,0-1-1,0 1 0,0 0 1,-1-1-1,1 1 1,0 0-1,0 0 0,-1 0 1,1 0-1,-1 0 1,1 0-1,-1 0 0,1 0 1,-1 0-1,1 0 1,-1 0-1,0 0 0,0 0 1,1 0-1,-1 0 1,0 0-1,0 2 0,4 61 114,-4-47-85,1-3 17,1 12 43,-1-1 1,-1 0 0,-1 1-1,-10 49 1,10-60-3229,-2 4-6912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4:15.51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768 62 13398,'0'0'7059,"7"20"-6210,198 715 4874,-200-712-5670,15 60 138,-4 1 1,-3 0-1,2 159 0,-17-215-144,-2 1 0,0-1 0,-2-1-1,0 1 1,-2-1 0,-2 0 0,0-1-1,-2 0 1,0-1 0,-2 0 0,-1-1-1,-1 0 1,0-1 0,-2-1 0,-1-1-1,-1-1 1,0 0 0,-2-2-1,0 0 1,-1-1 0,0-2 0,-2 0-1,0-2 1,-29 12 0,35-18-5,0-1 0,-1-1 0,1-1 0,-1 0 0,0-2 0,0 0 0,-30-2 1,37-1-1,0 0 0,0-1 1,0-1-1,0 0 1,1 0-1,-1-1 1,1-1-1,0 0 1,0-1-1,1 0 0,-1-1 1,-13-11-1,2-3-31,1-1 0,1-1 0,1-2 0,1 0 0,1 0 0,1-2 0,2 0 0,1-1 0,1 0 0,1-1 0,-15-58 0,9 11-84,3-2-1,3 0 0,-2-121 1,12 144-26,3 0 0,2 0 0,2 1 1,3-1-1,2 1 0,3 1 1,1 0-1,4 1 0,1 1 0,3 0 1,1 2-1,3 1 0,46-65 1,-44 74 108,2 3 0,64-64 1,-82 89-2,0 1 1,1 0-1,0 1 0,1 0 1,0 1-1,0 0 1,0 1-1,1 1 0,1 0 1,-1 1-1,32-5 1,-39 9-2,0 1 1,1 1 0,-1 0 0,0 0-1,1 0 1,-1 1 0,0 0 0,0 1-1,-1 0 1,1 0 0,0 1-1,-1 0 1,0 0 0,0 1 0,0-1-1,0 2 1,-1-1 0,0 1 0,0 0-1,0 0 1,-1 0 0,5 9-1,10 12 25,-2 2-1,-1 0 1,-1 1-1,14 39 1,-8-8-250,-2 1 1,-3 1-1,-2 0 1,-3 1-1,-3 1 1,0 121-1,-8-163-603,-2 0 1,-5 28-1,5-43 226,-1-1-1,0 1 1,0-1 0,-1 0 0,0 0-1,-1 0 1,1 0 0,-1 0 0,-1-1-1,-4 7 1,-2-2-2163,0-1 1,0 0-1,-17 12 0,27-22 2728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4:17.37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4332 2082 9412,'0'0'8225,"3"-5"-7355,15-35-20,-2 1 0,-1-2 0,-3 0-1,-1 0 1,-2-1 0,5-55 0,-7-6-93,-7-156-1,-7 174-553,-3 0 0,-31-123 0,35 184-104,-2 1 0,0 1 1,-1 0-1,-1 0 0,-1 0 1,-1 1-1,-1 1 1,-30-35-1,17 27-13,-1 2 0,-1 0-1,-1 2 1,-64-39 0,-425-220 142,396 221-181,27 12-44,-174-80-23,232 115 17,-2 2 0,1 2 0,-2 1 0,1 2 0,-58-4 0,-134 8 1,0 11 0,-353 54 1,378-29-77,2 9 1,-387 132-1,502-136 59,1 4-1,3 4 1,1 3-1,2 4 1,-90 76-1,164-122 21,-8 7-4,1 0 0,1 0 0,-15 17 0,26-25-2,-1 0 0,1 0 0,-1 1 0,1-1 0,1 1 0,-1-1 1,1 1-1,0 0 0,0 0 0,1 0 0,0 0 0,0 0 0,0 12 0,3 15 2,1-1 0,2 0 0,11 40 0,2 13 44,-15-66-16,2 0-1,0 0 1,1-1-1,0 0 1,2 0-1,0-1 1,1 0-1,0 0 0,2-1 1,0 0-1,1-1 1,0 0-1,1-1 1,1-1-1,0 0 1,1 0-1,31 19 1,74 55 294,-90-62-164,0-2-1,2-1 0,1-1 1,1-2-1,67 28 0,-99-46-139,-1 0 0,1 0-1,-1-1 1,1 1 0,0-1-1,-1 1 1,1-1 0,0 0-1,0 0 1,-1 1 0,1-1-1,0 0 1,-1 0 0,1-1-1,0 1 1,0 0 0,3-2-1,-5 1 11,1-1-1,0 1 0,0-1 0,-1 0 0,1 0 0,-1 1 1,0-1-1,1 0 0,-1 0 0,0 1 0,0-1 1,0 0-1,0 0 0,-1-2 0,1-4 0,-1-4-8,-1 1 0,0-1 0,-1 1 0,0-1 0,-1 1 0,0 0 0,-1 0 0,0 1 0,0-1-1,-8-9 1,4 5-5,1-1-1,0 0 0,-8-26 1,17 47-314,1 2 285,0 1 0,1 0 0,0-1 0,0 1 0,5 7 0,13 19 38,39 66 8,-60-99-14,1 1 1,-1-1 0,1 0-1,-1 1 1,0-1 0,0 1 0,1-1-1,-1 1 1,0-1 0,0 1-1,0-1 1,-1 1 0,1-1-1,0 0 1,-1 1 0,1-1-1,0 1 1,-1-1 0,0 0-1,1 1 1,-1-1 0,0 0-1,0 1 1,1-1 0,-1 0 0,0 0-1,0 0 1,-1 0 0,1 0-1,0 0 1,0 0 0,0 0-1,-1-1 1,-1 2 0,-7 4 82,-1-1 0,1 0 0,-18 5 0,9-3 41,7-2-37,-15 8 11,-2-2-1,0 0 1,0-2 0,-1-1 0,0-1-1,-46 4 1,75-11-232,16 1-4611,-12-1 3980,-1 0 1,1 0-1,0 1 1,0-1 0,0 1-1,-1-1 1,1 1 0,0 0-1,-1 0 1,1 0-1,-1 1 1,4 1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4:23.7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933 1 14038,'0'0'2305,"-66"197"-1088,8 4 1232,-19 63 16,-11 42-1024,-7 27-449,11 0-479,7-24-417,7-47 32,4-59-64,-3-55 16,10-48 80,12-44-160,10-42-192,15-35-1345,11-67-3537,4-42-1185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4:24.09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20457,'62'103'401,"37"74"-401,29 77 928,26 71 609,28 61-913,20 35-624,-8-1-1265,-19-16-6242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5:04.24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162 0 9156,'0'0'8417,"-2"25"-7622,-44 585 4445,44-570-5098,2-24-69,-1 1 1,0-1-1,-1 0 1,-1 1-1,-1-1 1,-8 25-1,12-41-56,0 0-1,-1 0 1,1 0-1,0 0 1,-1 1-1,1-1 1,0 0-1,0 0 1,-1 0-1,1 0 1,-1 0-1,1 0 0,0 0 1,-1 0-1,1 0 1,0 0-1,-1 0 1,1 0-1,0 0 1,-1 0-1,1 0 1,0 0-1,-1 0 1,1 0-1,0-1 1,-1 1-1,1 0 0,0 0 1,0 0-1,-1-1 1,1 1-1,0 0 1,0 0-1,-1 0 1,1-1-1,0 1 1,-1-1-1,-9-9 183,1-2-209,1 1 0,1-1 1,0 0-1,1-1 0,0 0 1,1 0-1,0 0 0,1 0 1,0-1-1,-1-14 0,5 26-19,3 16-281,3-5 340,0 0 0,0 0 0,1 0 0,0-1 0,15 13 0,-18-17 21,0 0 1,1-1-1,-1 1 1,1-1 0,0-1-1,0 1 1,0-1-1,0 1 1,0-1 0,0-1-1,1 1 1,-1-1-1,10 1 1,-13-2-63,0 0 1,0-1-1,0 1 0,0-1 1,0 0-1,-1 1 0,1-1 1,0 0-1,0 0 0,-1 0 1,1 0-1,-1 0 0,1-1 1,-1 1-1,1 0 0,-1-1 1,0 1-1,1-1 0,-1 1 1,1-3-1,0 0-674,1 0-1,-1 0 1,-1 0 0,1 0-1,0 0 1,-1 0 0,0 0-1,1-6 1,-2-8-6831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5:06.00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166 220 12582,'0'0'5298,"2"-20"-4876,-1 6-390,-1 8-29,0 1 1,0-1-1,1 0 0,-1 1 1,1-1-1,1 1 1,-1-1-1,1 1 1,0 0-1,0 0 0,0-1 1,1 1-1,0 1 1,0-1-1,0 0 1,0 1-1,1-1 0,0 1 1,0 0-1,9-7 1,1 2-15,2-1 0,-1 2 0,1 0 0,0 1 0,1 0 0,-1 1 0,1 1 0,0 1 1,1 0-1,24-1 0,-41 5 3,0 0 0,-1 0 1,1 1-1,0-1 0,0 0 1,0 0-1,-1 1 0,1-1 1,0 1-1,-1-1 0,1 0 0,0 1 1,-1-1-1,1 1 0,0 0 1,-1-1-1,1 1 0,-1-1 1,1 1-1,-1 0 0,1-1 1,-1 1-1,0 0 0,1 0 1,-1-1-1,0 1 0,1 0 1,-1 0-1,0 0 0,0-1 0,0 1 1,0 1-1,1 34 0,-1-25 14,-1 0 28,0 0 1,0-1 0,-1 1-1,0 0 1,-1-1 0,0 0-1,-9 18 1,-41 66 333,23-43-226,22-27-74,8-23-72,0-1-1,0 1 1,0-1-1,0 1 1,0 0-1,0-1 1,1 1 0,-1-1-1,0 1 1,0-1-1,1 1 1,-1-1 0,0 1-1,1-1 1,-1 1-1,0-1 1,1 1 0,-1-1-1,1 0 1,-1 1-1,1-1 1,-1 0 0,2 1-1,2 0-48,0 0 1,0 0-1,0 0 0,1-1 1,-1 0-1,0 0 0,8-1 0,4 1-69,48-4-187,-45 2 225,0 1 1,0 0-1,33 4 1,-51-2 88,0-1-1,1 1 1,-1-1 0,0 1-1,0 0 1,0 0 0,0-1-1,0 1 1,-1 0 0,1 0-1,0 0 1,0 0 0,0 0-1,-1 0 1,1 0 0,-1 0-1,1 0 1,-1 1 0,1-1-1,-1 0 1,0 0 0,1 0-1,-1 1 1,0-1 0,0 0-1,0 0 1,0 0 0,0 1-1,0-1 1,0 2 0,-8 39 589,0-30-527,0 0-1,-1 0 1,-1-1 0,1 0 0,-2 0-1,0-1 1,0-1 0,-1 0-1,0 0 1,0-1 0,-1-1-1,0 0 1,-27 10 0,35-15-46,-1-1 1,1 1-1,0-1 1,-1 0 0,1-1-1,-1 1 1,1-1-1,-1 0 1,-6-1-1,11 0-30,-1 1 0,0-1-1,1 0 1,-1 1 0,0-1 0,1 0-1,-1 0 1,1 0 0,0 0 0,-1 0-1,1 0 1,0 0 0,0-1-1,-1 1 1,1 0 0,0-1 0,0 1-1,0-1 1,1 1 0,-1-1 0,0 1-1,0-1 1,1 0 0,-1 1-1,1-1 1,0 0 0,-1 1 0,1-1-1,0 0 1,0-2 0,-1-3-1,1 1-1,0 0 1,0-1 0,0 1 0,1 0 0,0-1 0,0 1-1,0 0 1,1 0 0,0 0 0,0 0 0,1 0-1,-1 1 1,1-1 0,1 0 0,-1 1 0,1 0 0,0 0-1,0 0 1,0 1 0,1-1 0,-1 1 0,1 0 0,0 0-1,1 1 1,5-4 0,-10 6 29,0 0 1,1 1-1,-1-1 1,0 1-1,1-1 1,-1 1-1,1-1 1,-1 1-1,0 0 1,1 0-1,-1 0 1,1 0-1,-1 0 1,1 0-1,-1 0 1,1 0-1,-1 0 1,0 1-1,1-1 1,-1 0-1,1 1 1,-1-1-1,0 1 1,1 0-1,1 1 1,-1 0 31,0 0 0,0 1 1,1-1-1,-2 1 0,1-1 0,0 1 1,0 0-1,-1 0 0,1 0 1,-1 0-1,1 3 0,2 7 133,-1-1 0,-1 1 0,0 0-1,1 23 1,-3-31-105,0 0 1,0 1 0,0-1-1,0 0 1,-1 0-1,0 0 1,0 0-1,0 0 1,-1 0-1,1 0 1,-1-1-1,0 1 1,-1 0 0,1-1-1,-1 0 1,0 1-1,0-1 1,0 0-1,-1-1 1,1 1-1,-1 0 1,0-1-1,0 0 1,0 0-1,0 0 1,-8 3 0,0 0 158,1 0 0,-1-1 1,0 0-1,0-1 1,-1-1-1,1 0 1,-1 0-1,1-1 1,-19 0-1,23-1-56,1-1 0,-1-1-1,0 1 1,0-1 0,0 0 0,1-1-1,-1 0 1,1 0 0,-1-1 0,1 0-1,0 0 1,0-1 0,0 0 0,0 0 0,1 0-1,-9-8 1,4-2-226,0 0 1,0-1-1,2 0 0,0-1 1,1 0-1,0 0 1,1 0-1,1-1 0,1-1 1,-3-17-1,-2 2-1744,5 25-1604,-2 7-1630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3:38:44.46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743 1 6611,'0'0'3263,"8"16"-987,1 4-1746,-1 1 0,-1 0 1,0 1-1,-2-1 1,5 45-1,-9-63-478,0 9 216,0 0 1,0 0 0,-1 0 0,-1 1 0,0-1-1,-1 0 1,0 0 0,0 0 0,-2 0 0,1-1-1,-2 1 1,-9 19 0,-9 1 99,-1-1-1,-2-2 1,-1 0 0,-57 46 0,-137 79-38,163-118-315,-2-2 1,-2-4-1,-69 25 0,128-53-351,-1-1-1,0 0 0,1 0 1,-1 0-1,0 0 0,0-1 1,0 1-1,1-1 0,-8 0 0,11 0 237,0-1-1,-1 1 0,1 0 0,0 0 0,-1 0 0,1 0 0,0-1 0,-1 1 0,1 0 0,0 0 1,-1-1-1,1 1 0,0 0 0,0 0 0,-1-1 0,1 1 0,0 0 0,0-1 0,0 1 1,-1 0-1,1-1 0,0 1 0,0-1 0,0 1 0,0 0 0,0-1 0,0 1 0,0 0 0,0-1 1,0 1-1,0-1 0,9-22-3287,11-6-3815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5:06.36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674 46 12486,'0'0'4546,"139"92"-1441,-103-60-848,-10-2-1408,-11 0-161,-15 0-336,0-4-160,-30 3 64,-21-11-256,-7-10-1072,-12-8-2146,-7-15-3553</inkml:trace>
  <inkml:trace contextRef="#ctx0" brushRef="#br0" timeOffset="1">151 0 18296,'0'0'2145,"29"110"417,-22-58-1378,0 3-768,-7 3-144,0-3-240,-3-5-32,-26 1-192,-15-7-1841,-11-12-2481,-7-19-6467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5:07.16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988 177 15127,'0'0'6003,"20"-10"-3888,60-30-1080,-77 38-983,0 1 0,0-1 0,-1 1 0,1-1-1,-1 0 1,1 0 0,-1 0 0,0 0 0,1 0 0,-1 0-1,0-1 1,-1 1 0,1-1 0,0 0 0,-1 1-1,2-5 1,-2 5-59,-1 0 1,0 0-1,1 0 0,-1 0 0,0-1 1,0 1-1,0 0 0,-1 0 0,1 0 1,0 0-1,-1 0 0,0 0 0,1 0 1,-1 0-1,0 0 0,0 0 1,-2-3-1,0 1-177,0 0 0,0 1 0,0-1 0,0 1 0,-1 0 1,1 0-1,-1 0 0,0 0 0,0 0 0,0 1 0,0 0 1,0 0-1,-1 0 0,1 0 0,-10-1 0,13 3 189,-1 0 0,0 1-1,1-1 1,-1 1 0,1-1 0,-1 1-1,1 0 1,-1-1 0,1 1 0,-1 0-1,1 0 1,0 0 0,-1 0 0,1 0-1,0 1 1,0-1 0,0 0 0,0 0-1,0 1 1,0-1 0,0 1 0,1-1-1,-1 1 1,0-1 0,1 1 0,-1-1-1,1 1 1,0 0 0,-1-1-1,1 1 1,0 0 0,0 2 0,-4 65 469,4-63-486,0-2 25,1-1-1,-1 0 1,0 0 0,0 1 0,0-1-1,0 0 1,-1 1 0,1-1-1,-1 0 1,0 0 0,0 1-1,0-1 1,-1 0 0,1 0-1,-1 0 1,1-1 0,-1 1-1,0 0 1,0 0 0,0-1 0,-1 0-1,1 1 1,-1-1 0,1 0-1,-1 0 1,0 0 0,1 0-1,-1-1 1,0 1 0,0-1-1,0 0 1,0 0 0,-1 0-1,1 0 1,0 0 0,0-1 0,-1 1-1,1-1 1,0 0 0,-7 0-1,8 0-25,0 0 0,0 0 1,0 1-1,-1-1 0,1 1 0,0 0 0,0-1 0,0 1 0,0 0 0,0 0 0,0 0 0,0 1 0,1-1 0,-1 0 1,0 1-1,1-1 0,-1 1 0,1-1 0,-1 1 0,1 0 0,0 0 0,-1 0 0,1 0 0,0 0 0,0 0 0,0 3 1,-3 6 45,2 0 0,-1 0 0,2 0 1,-2 15-1,-4 24 421,7-49-430,-1 0-1,1 0 0,-1-1 0,0 1 1,1 0-1,-1-1 0,1 1 1,-1 0-1,0-1 0,0 1 0,1-1 1,-1 1-1,0-1 0,0 1 0,0-1 1,0 1-1,1-1 0,-1 0 1,0 0-1,0 1 0,0-1 0,0 0 1,0 0-1,0 0 0,0 0 0,0 0 1,0 0-1,0 0 0,1 0 0,-1-1 1,0 1-1,0 0 0,0-1 1,0 1-1,0 0 0,0-1 0,1 1 1,-1-1-1,0 1 0,0-1 0,-1-1 1,-33-24 239,10-1-245,2-1 0,1-1-1,2-2 1,0 0 0,-23-51 0,59 129-194,-4-28 196,0 0 0,-2 1 0,0 1 0,-2-1 0,0 1 0,-1 1 0,-1 0 0,-2 0 0,5 44 0,-9-64-4,0 0 0,-1 0 1,1 1-1,-1-1 0,1 0 1,-1 0-1,0 0 0,0 0 1,0 0-1,0 0 0,0 0 1,-1 0-1,1 0 1,0-1-1,-1 1 0,1 0 1,-1-1-1,0 1 0,0-1 1,1 0-1,-1 1 0,0-1 1,0 0-1,0 0 0,0 0 1,-1-1-1,1 1 0,0 0 1,0-1-1,0 1 0,-4-1 1,-9 3 58,0-2 0,0 0 0,-24-1 0,24 0-15,10 0-24,1 1 0,-1-1 0,0 0 0,0-1 0,1 1 0,-1-1 0,0 0 0,1 0 0,-1-1 0,1 1 0,-1-1 0,1 0 0,0 0 0,0 0 0,-5-4 0,16 51 1882,-3-36-1763,-1 1-1,0 0 1,-1-1-1,0 1 1,0 0-1,-1 0 0,-1 0 1,1 0-1,-3 14 1,1-17-119,0 0 0,0-1 0,-1 1 0,0-1 0,-1 0 0,1 0 0,-1 0 0,0 0 0,-1 0 0,0 0 0,1-1 0,-2 0 0,1 1 0,-1-2 0,-5 6 0,-9 5-97,0 0 1,-2-1-1,0-2 0,0 0 0,-1-1 1,-25 9-1,30-14-304,0 0 0,-1-1 0,1-1 0,-1-1 0,0 0-1,0-2 1,0 0 0,-35-3 0,49 2 78,0-1 1,-1 0-1,1 0 0,0 0 0,-1-1 0,1 0 0,0 0 0,0 0 1,0 0-1,1 0 0,-1-1 0,0 0 0,1 1 0,0-2 0,-1 1 1,1 0-1,1 0 0,-4-5 0,0-2-927,1 0-1,0 0 1,1 0 0,0 0-1,1-1 1,-4-13 0,-8-59-7534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5:07.53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0 534 15079,'0'0'6883,"106"-17"-5426,-80 34-529,-11 13-720,-8 10-96,-7 5-112,-4 2-400,-25-7-912,-4-6-2226,-7-21-1216,3-13-5187</inkml:trace>
  <inkml:trace contextRef="#ctx0" brushRef="#br0" timeOffset="1">103 45 15847,'0'0'3346,"139"-45"-1890,-99 45-1456,-11 40 0,-21 16-2145,-8 21-4770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5:08.17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637 164 19737,'0'0'1889,"9"-13"-1769,25-46-96,-33 57-58,0 0-1,0 0 1,0 0 0,0 0-1,-1 0 1,1 0 0,0-1 0,-1 1-1,0 0 1,1 0 0,-1-1-1,0 1 1,0 0 0,-1-1-1,1 1 1,0 0 0,-1 0 0,1-1-1,-1 1 1,0 0 0,1 0-1,-1 0 1,0 0 0,-1 0-1,1 0 1,0 0 0,0 0-1,-1 0 1,1 1 0,-1-1 0,-2-1-1,1 0-168,-1 0 0,0 1 0,1 0 0,-1 0 0,0 0 0,0 0 0,0 0 0,0 1 0,-1 0-1,1 0 1,0 0 0,-9 0 0,12 1 219,0 1 0,0-1 0,0 1 0,1-1 0,-1 1 0,0-1-1,0 1 1,1 0 0,-1 0 0,0-1 0,1 1 0,-1 0 0,1 0 0,-1 0 0,1 0-1,-1-1 1,1 1 0,0 0 0,-1 0 0,1 0 0,0 0 0,0 0 0,0 0 0,0 0 0,0 0-1,0 0 1,0 2 0,-2 35 360,2-34-332,2 53 143,0-36-143,-1 1-1,-1-1 1,-1 0 0,-8 40-1,9-58-27,-1 0-1,0 0 0,0 0 1,0 0-1,-1-1 1,1 1-1,-1 0 1,1-1-1,-1 1 1,0-1-1,0 0 0,0 0 1,0 1-1,0-1 1,-1-1-1,1 1 1,-4 2-1,0-1 65,0-1 0,-1 0 0,1 0 0,-1 0 0,-12 1 0,-12 3 269,25-4-230,1 0 0,0 0-1,0 1 1,0-1 0,1 1 0,-7 5-1,7-5-18,1 0 0,0-1 0,-1 0 0,0 1 0,0-1-1,0-1 1,0 1 0,0 0 0,0-1 0,0 0 0,0 0-1,-8 1 1,12 38 1040,0-18-1046,1-14 295,-1-1 1,0 1 0,-1 0-1,0-1 1,-3 16 0,3-20-252,-1 0 0,1 0 0,-1 0 0,0 0 0,0 0 0,0 0 0,0 0 0,-1-1 0,1 1 0,-1-1 0,0 1 0,1-1 0,-1 0 0,0 0 0,0 0 0,-5 1 0,-2 2 60,0 0 0,-1-1 0,0-1 0,1 0 0,-1 0 0,0-1 0,-1-1 0,1 1 0,0-2 0,0 0 0,-20-2 0,23 1-176,1 0 0,0-1 0,0 1 0,0-2 1,0 1-1,0-1 0,0 0 0,0-1 0,1 1 0,0-1 0,0 0 0,0-1 0,0 0 0,0 0 0,1 0 0,0 0 0,0-1 1,-6-10-1,4 2-417,0 1 1,1-1-1,1 0 1,0 0 0,1 0-1,0-1 1,-2-27-1,1-109-5361,6 105 3316,-1-85-6495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5:08.53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443 1 15607,'0'0'2721,"-113"84"-1616,76-25-1105,4 16-929,0 13-2896</inkml:trace>
  <inkml:trace contextRef="#ctx0" brushRef="#br0" timeOffset="1.01">88 1124 17896,'0'0'5035,"1"-7"-4905,-1 5-124,0 1 1,0-1-1,0 0 0,0 1 0,0-1 0,0 0 0,1 1 1,-1-1-1,0 1 0,1-1 0,0 1 0,-1-1 0,1 1 1,0-1-1,0 1 0,-1-1 0,1 1 0,0 0 1,1 0-1,-1-1 0,0 1 0,0 0 0,0 0 0,1 0 1,-1 0-1,0 1 0,1-1 0,-1 0 0,1 0 0,-1 1 1,1-1-1,-1 1 0,1-1 0,0 1 0,-1 0 0,1 0 1,-1 0-1,1-1 0,0 2 0,-1-1 0,1 0 1,0 0-1,-1 0 0,1 1 0,-1-1 0,1 1 0,-1-1 1,1 1-1,-1 0 0,2 0 0,1 2-78,-1 0 0,1 1 0,-1-1 0,0 0 0,0 1 0,0 0 0,-1 0 0,0 0-1,1 0 1,-1 0 0,0 0 0,-1 0 0,1 1 0,-1-1 0,0 1 0,0-1 0,0 1 0,-1-1 0,0 1 0,1-1 0,-2 10 0,1-8-66,-1 0 0,1-1 1,-1 1-1,0-1 0,0 1 1,0 0-1,-1-1 0,0 0 1,0 1-1,0-1 0,-1 0 1,1 0-1,-2 0 0,1-1 1,0 1-1,-1-1 0,-6 7 1,4-7-475,0-1-1,0 0 1,-1 0 0,1-1-1,-1 0 1,0 0 0,0 0 0,1-1-1,-1 0 1,0-1 0,-11 1-1,-36-1-8135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5:08.87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198 0 16632,'0'0'424,"-3"22"491,0-7-637,-3 26 990,-1 70 1,7-87-896,0-1 1,1 1-1,2 0 1,0 0-1,1-1 1,2 0-1,14 41 1,20 13 266,-29-59-540,-1 1 1,-1 1-1,0 0 0,9 34 0,-17-53-31,-1 1-1,1 0 1,-1 0-1,1 0 1,-1 0-1,1-1 0,-1 1 1,0 0-1,0 0 1,0 0-1,0 0 1,-1 0-1,1 0 0,0 0 1,-1 0-1,1 0 1,-1-1-1,0 1 1,0 0-1,0 0 1,0-1-1,0 1 0,0-1 1,0 1-1,0-1 1,0 1-1,-1-1 1,1 1-1,-1-1 0,1 0 1,-1 0-1,-1 1 1,-3 0 77,1-1 1,0 0 0,-1 0-1,0 0 1,1-1-1,-1 0 1,1 0 0,-1 0-1,1-1 1,-7-1-1,6 1-151,-1-1 0,1-1 0,0 1 0,-1-1-1,2 0 1,-1 0 0,0-1 0,0 0 0,1 0-1,0 0 1,0 0 0,0-1 0,1 0 0,-1 0-1,1 0 1,0-1 0,1 0 0,-5-8 0,-7-14-1053,2-1 0,-16-46 0,28 71 878,-40-109-8261,16 48-544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5:09.23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187 0 16504,'0'0'1296,"4"96"-511,25-26 1840,0 5-1217,8 2-911,-4-3-305,-4-8-192,-14-12-128,-8-14-177,-7-12-511,0-17-1729,-18-11-1617,-23-2-6515</inkml:trace>
  <inkml:trace contextRef="#ctx0" brushRef="#br0" timeOffset="1">0 143 12710,'0'0'9380,"114"147"-8147,-81-83-705,-4 0-96,-7-4-208,-11-7-144,-4-14-16,-7-7-64,0-13-576,-22-15-769,-14-4-2192,-5-15-1441,-2-26-3186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5:09.57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7700,'0'0'11669,"55"100"-9828,-19-36-1105,1 6-688,-4 7-48,-8 0-560,-6-2-2818,-16-11-2721,-3-15-2464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5:09.90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409 407 11445,'0'0'3807,"-10"-18"-824,-1-1-2351,3 7-303,1 0-1,0-1 1,1-1-1,1 1 1,0-1-1,0 0 1,-3-23-1,3-10 182,1-87 0,5 88-305,-1 46-203,0-1-1,0 1 1,0-1 0,0 1 0,0-1 0,0 1 0,0-1-1,0 1 1,0-1 0,0 1 0,0-1 0,0 1 0,1-1 0,-1 1-1,0-1 1,0 1 0,1 0 0,-1-1 0,0 1 0,1-1-1,-1 1 1,0 0 0,1-1 0,-1 1 0,0 0 0,1-1 0,-1 1-1,1 0 1,-1 0 0,1 0 0,-1-1 0,1 1 0,-1 0-1,1 0 1,-1 0 0,1 0 0,-1 0 0,1 0 0,-1 0-1,1 0 1,0 0 0,23 10-173,-15-2 143,-1 1-1,0-1 1,0 1-1,-1 1 1,-1-1-1,1 1 1,-2 1-1,1-1 1,5 16-1,2 8 125,14 62 0,-24-84-67,0 0-1,-1 0 1,-1 0 0,0 0-1,-1 0 1,0 0 0,-3 21-1,3-32-20,-1 1-1,0 0 1,0 0-1,0-1 1,0 1-1,0 0 1,-1-1-1,1 0 1,0 1-1,-1-1 0,1 0 1,-1 1-1,0-1 1,1 0-1,-1 0 1,0 0-1,1 0 1,-1-1-1,0 1 1,0 0-1,0-1 1,0 0-1,0 1 0,-3-1 1,-52 4-6,51-4 2,5 1-12,1-1 1,-1 1 0,0 0 0,1-1-1,-1 1 1,1 0 0,0-1 0,-1 1 0,1 0-1,0 0 1,-1 0 0,1-1 0,0 1-1,0 0 1,0 0 0,-1 0 0,1 0 0,0 0-1,0-1 1,0 1 0,1 0 0,-1 0-1,0 0 1,0 0 0,1 1 0,-2 10 840,-17-13-661,0 0 1,1-2-1,-1 0 0,1-1 1,-1 0-1,1-2 0,1 0 1,-1 0-1,1-2 0,-29-18 1,25 13-127,1-1 1,1-1-1,0 0 1,1-2-1,1 0 1,0-1-1,-22-33 1,38 51-38,0 0 1,0 0-1,0 0 1,1 0-1,-1 0 1,0 0-1,0 0 0,0 0 1,0 0-1,0 0 1,0 0-1,0 0 1,0 0-1,1 0 1,-1 0-1,0 0 1,0 0-1,0 0 1,0 0-1,0 0 0,0 0 1,0 0-1,0-1 1,0 1-1,0 0 1,1 0-1,-1 0 1,0 0-1,0 0 1,0 0-1,0 0 0,0 0 1,0 0-1,0 0 1,0-1-1,0 1 1,0 0-1,0 0 1,0 0-1,0 0 1,0 0-1,0 0 0,0 0 1,0-1-1,19 14 88,21 20-43,-20-14 18,-1 1-1,-1 1 1,26 41-1,-37-51-106,-1 0-1,-1 0 1,0 1-1,0-1 1,-1 1-1,-1 0 1,0 1-1,0-1 1,-1 1 0,0 19-1,-2-30-69,0 0 0,0-1 1,0 1-1,0 0 0,0 0 0,0-1 0,-1 1 1,1 0-1,0-1 0,-1 1 0,0 0 0,1-1 1,-1 1-1,0-1 0,0 1 0,0-1 0,0 1 1,-2 1-1,1-2-334,0 0 0,0 0 0,0 0 1,0 0-1,0 0 0,-1-1 0,1 1 0,0-1 1,0 1-1,-1-1 0,1 0 0,0 0 0,-4 0 1,-26 0-7139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4:25:10.24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231 1 18152,'0'0'336</inkml:trace>
  <inkml:trace contextRef="#ctx0" brushRef="#br0" timeOffset="1">0 467 15863,'0'0'817,"110"109"911,-55-56-767,-8-2-945,-10 0-16,-22-8-2001,-15-9-2305,0-12-3265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A41E9C-0AE6-4185-9D22-CF3E16AB789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F5DDBE-1169-42EB-A94F-0F5279249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41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F5DDBE-1169-42EB-A94F-0F52792495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57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F5DDBE-1169-42EB-A94F-0F52792495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9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F5DDBE-1169-42EB-A94F-0F52792495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88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F5DDBE-1169-42EB-A94F-0F527924954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20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84622-813F-0EB3-F5AE-5A8F9F50B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E8E967-ECF9-C946-B571-EB1DC12091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73BF79-DE0D-10E0-AE8D-5A62ADECE8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70397-5061-BCF9-B201-249D8BF033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F5DDBE-1169-42EB-A94F-0F527924954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52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7AB2A-52C8-6FF7-EEFC-777A07A2B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A90307-E127-D34A-2615-4C91CD24B1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93255E-DF93-37FF-ABE1-C55C17CECD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21059-B565-753F-6D40-93402DF4E3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F5DDBE-1169-42EB-A94F-0F527924954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51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ECB86-2EEE-09B9-B893-43A6712A2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DA270E-7D43-C33B-FA98-2A9ECD0804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CAF0F3-437B-4E60-4C79-01CBA00EB9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CBD5E-17C4-151D-618A-B99BAFA727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F5DDBE-1169-42EB-A94F-0F527924954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98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F5DDBE-1169-42EB-A94F-0F527924954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13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7C7BD-0C54-2E08-7B14-9ECD67E6B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FC2793-1589-DBF0-B8EB-40FD094C37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62891-203B-D2C8-EF36-E113D537E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87C52-2E1D-474E-9FD6-3A06AE7914D3}" type="datetimeFigureOut">
              <a:rPr lang="fa-IR" smtClean="0"/>
              <a:t>05/04/1446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59566-E8F1-2685-6F92-27C9D5161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38931-CC77-7087-0E3B-14B58E5A5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BA9E2-D127-485C-8901-1AB503BE3A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16486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42B17-758A-CE2E-589F-D3BEA3C92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37B18B-9FB0-4D30-6FDF-70AA00262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CF0C3-44DF-937C-5195-95CF5FF71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87C52-2E1D-474E-9FD6-3A06AE7914D3}" type="datetimeFigureOut">
              <a:rPr lang="fa-IR" smtClean="0"/>
              <a:t>05/04/1446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48B6D-17D4-E265-DC6A-0B0DD064E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BAB7A-2E0A-F73D-59CB-B1FBBC9A6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BA9E2-D127-485C-8901-1AB503BE3A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93642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E49491-1B9E-EF18-4937-DD321073F1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D83A09-9392-F94D-442F-B5D742A47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3A368-FD46-70D7-2873-A4A6799BB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87C52-2E1D-474E-9FD6-3A06AE7914D3}" type="datetimeFigureOut">
              <a:rPr lang="fa-IR" smtClean="0"/>
              <a:t>05/04/1446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ACD22-D703-D05E-5D7A-86D2CE8FB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F767B-4775-1224-D4DD-4DB1421B5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BA9E2-D127-485C-8901-1AB503BE3A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93289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92735-F818-ECBF-B55D-0932FCF2F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C1EBD-4D8C-6ADC-C77D-DE4F72E0A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09539-B375-E9BD-98A1-34ECB3C8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87C52-2E1D-474E-9FD6-3A06AE7914D3}" type="datetimeFigureOut">
              <a:rPr lang="fa-IR" smtClean="0"/>
              <a:t>05/04/1446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0363F-6F57-DBA2-D7B8-F8B55ECC3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FD387-5626-AE16-6E31-2E5DC9EEC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BA9E2-D127-485C-8901-1AB503BE3A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01028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47C6C-8E3C-9389-6FFF-087D108F9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13EB3-F4A3-91FE-CFA2-32A86C738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42EFA-0026-757C-0252-357F8C97D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87C52-2E1D-474E-9FD6-3A06AE7914D3}" type="datetimeFigureOut">
              <a:rPr lang="fa-IR" smtClean="0"/>
              <a:t>05/04/1446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13A92-05FA-F3A2-9C8C-017A4A55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19748-4003-B532-4DC5-E40AFA33B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BA9E2-D127-485C-8901-1AB503BE3A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0791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BD7BF-3555-C171-7C81-CD2F274A4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D4EA9-29B8-10BD-3023-CE9264853B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B4C0F9-9A6B-B34A-D65A-4857BA41A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2645-ACD5-BBB4-3644-F2B1446B7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87C52-2E1D-474E-9FD6-3A06AE7914D3}" type="datetimeFigureOut">
              <a:rPr lang="fa-IR" smtClean="0"/>
              <a:t>05/04/1446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7FCDB-2C73-7FE0-4E5B-D27B39CC8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DA3E6-595E-ABE6-DFD9-F98A66DC8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BA9E2-D127-485C-8901-1AB503BE3A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37779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6D13A-9C35-4DE0-D712-74FC4D61A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67F04-98EF-2D9F-753F-2D98CE719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EBC0D4-5F9B-6F8B-38C2-FF6F3D5CC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0ADE5E-7245-1E21-BDC6-AF027356CB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3B68F6-A790-AF9E-01F5-A145D70A05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C30933-63F5-8CFC-3169-F7FC9E063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87C52-2E1D-474E-9FD6-3A06AE7914D3}" type="datetimeFigureOut">
              <a:rPr lang="fa-IR" smtClean="0"/>
              <a:t>05/04/1446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62B313-D28F-B054-0662-B5B9CFD19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8BC521-8E4F-644B-147D-EF5C96411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BA9E2-D127-485C-8901-1AB503BE3A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52537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B425D-7F75-3B15-28E0-D3302C956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8735F7-350D-443F-0BBF-13BD76C9B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87C52-2E1D-474E-9FD6-3A06AE7914D3}" type="datetimeFigureOut">
              <a:rPr lang="fa-IR" smtClean="0"/>
              <a:t>05/04/1446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63E4B2-6299-1B8B-DA8C-F5C624A73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2A7F70-BA1E-453E-2A67-09D6B20CC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BA9E2-D127-485C-8901-1AB503BE3A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17918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B50B63-BA2E-89B7-8BB9-E349A0913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87C52-2E1D-474E-9FD6-3A06AE7914D3}" type="datetimeFigureOut">
              <a:rPr lang="fa-IR" smtClean="0"/>
              <a:t>05/04/1446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DAA32E-958F-F348-D65C-A1A0D0AEF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A3B9C-E7FE-EADB-A0EE-017E5ED2A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BA9E2-D127-485C-8901-1AB503BE3A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75981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67E4D-EFD6-BFC2-3BD9-CDD93F791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C75D7-8715-F989-911F-2F70C426E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6BFFD8-E206-97A5-0A2D-8EE6C0E9C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17353D-D38A-220F-EEE5-8BC279CA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87C52-2E1D-474E-9FD6-3A06AE7914D3}" type="datetimeFigureOut">
              <a:rPr lang="fa-IR" smtClean="0"/>
              <a:t>05/04/1446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C79AF0-5317-C230-5833-2C4C71F23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4343C6-6ADD-0DB3-28B9-4549F276B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BA9E2-D127-485C-8901-1AB503BE3A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20376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50EBB-DC3E-715C-681E-878C1B3B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F3A043-DF51-EBCA-4E43-8F3C1F8DA4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8A51AC-2AF8-3E5E-B9F5-C406D8342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AF5A3D-BB2F-E108-F02B-A35096E13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87C52-2E1D-474E-9FD6-3A06AE7914D3}" type="datetimeFigureOut">
              <a:rPr lang="fa-IR" smtClean="0"/>
              <a:t>05/04/1446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73F6E-98DB-344C-19EC-1F9E4D887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EC569-C872-B8B6-7600-A63FB40E2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BA9E2-D127-485C-8901-1AB503BE3A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47355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B16E45-2303-0687-0EB0-7A05DE2E7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2499F-F105-5C07-4F18-9689C6B6F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7B4C3-BC8C-73BB-8700-FFFC6E78E5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987C52-2E1D-474E-9FD6-3A06AE7914D3}" type="datetimeFigureOut">
              <a:rPr lang="fa-IR" smtClean="0"/>
              <a:t>05/04/1446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3A72D-B09E-CE79-D83C-B11EA7D36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552A5-4D26-313F-AFC8-CEA37A7F5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FBA9E2-D127-485C-8901-1AB503BE3A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6960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customXml" Target="../ink/ink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7.png"/><Relationship Id="rId5" Type="http://schemas.openxmlformats.org/officeDocument/2006/relationships/image" Target="../media/image4.jpg"/><Relationship Id="rId15" Type="http://schemas.openxmlformats.org/officeDocument/2006/relationships/customXml" Target="../ink/ink4.xml"/><Relationship Id="rId4" Type="http://schemas.openxmlformats.org/officeDocument/2006/relationships/image" Target="../media/image3.jpg"/><Relationship Id="rId14" Type="http://schemas.openxmlformats.org/officeDocument/2006/relationships/customXml" Target="../ink/ink3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63.xml"/><Relationship Id="rId21" Type="http://schemas.openxmlformats.org/officeDocument/2006/relationships/image" Target="../media/image501.png"/><Relationship Id="rId34" Type="http://schemas.openxmlformats.org/officeDocument/2006/relationships/customXml" Target="../ink/ink567.xml"/><Relationship Id="rId42" Type="http://schemas.openxmlformats.org/officeDocument/2006/relationships/customXml" Target="../ink/ink571.xml"/><Relationship Id="rId47" Type="http://schemas.openxmlformats.org/officeDocument/2006/relationships/image" Target="../media/image514.png"/><Relationship Id="rId50" Type="http://schemas.openxmlformats.org/officeDocument/2006/relationships/customXml" Target="../ink/ink575.xml"/><Relationship Id="rId55" Type="http://schemas.openxmlformats.org/officeDocument/2006/relationships/image" Target="../media/image518.png"/><Relationship Id="rId63" Type="http://schemas.openxmlformats.org/officeDocument/2006/relationships/image" Target="../media/image522.png"/><Relationship Id="rId7" Type="http://schemas.openxmlformats.org/officeDocument/2006/relationships/image" Target="../media/image494.png"/><Relationship Id="rId2" Type="http://schemas.openxmlformats.org/officeDocument/2006/relationships/image" Target="../media/image2.png"/><Relationship Id="rId16" Type="http://schemas.openxmlformats.org/officeDocument/2006/relationships/customXml" Target="../ink/ink558.xml"/><Relationship Id="rId29" Type="http://schemas.openxmlformats.org/officeDocument/2006/relationships/image" Target="../media/image505.png"/><Relationship Id="rId11" Type="http://schemas.openxmlformats.org/officeDocument/2006/relationships/image" Target="../media/image496.png"/><Relationship Id="rId24" Type="http://schemas.openxmlformats.org/officeDocument/2006/relationships/customXml" Target="../ink/ink562.xml"/><Relationship Id="rId32" Type="http://schemas.openxmlformats.org/officeDocument/2006/relationships/customXml" Target="../ink/ink566.xml"/><Relationship Id="rId37" Type="http://schemas.openxmlformats.org/officeDocument/2006/relationships/image" Target="../media/image509.png"/><Relationship Id="rId40" Type="http://schemas.openxmlformats.org/officeDocument/2006/relationships/customXml" Target="../ink/ink570.xml"/><Relationship Id="rId45" Type="http://schemas.openxmlformats.org/officeDocument/2006/relationships/image" Target="../media/image513.png"/><Relationship Id="rId53" Type="http://schemas.openxmlformats.org/officeDocument/2006/relationships/image" Target="../media/image517.png"/><Relationship Id="rId58" Type="http://schemas.openxmlformats.org/officeDocument/2006/relationships/customXml" Target="../ink/ink579.xml"/><Relationship Id="rId5" Type="http://schemas.openxmlformats.org/officeDocument/2006/relationships/image" Target="../media/image493.png"/><Relationship Id="rId61" Type="http://schemas.openxmlformats.org/officeDocument/2006/relationships/image" Target="../media/image521.png"/><Relationship Id="rId19" Type="http://schemas.openxmlformats.org/officeDocument/2006/relationships/image" Target="../media/image500.png"/><Relationship Id="rId14" Type="http://schemas.openxmlformats.org/officeDocument/2006/relationships/customXml" Target="../ink/ink557.xml"/><Relationship Id="rId22" Type="http://schemas.openxmlformats.org/officeDocument/2006/relationships/customXml" Target="../ink/ink561.xml"/><Relationship Id="rId27" Type="http://schemas.openxmlformats.org/officeDocument/2006/relationships/image" Target="../media/image504.png"/><Relationship Id="rId30" Type="http://schemas.openxmlformats.org/officeDocument/2006/relationships/customXml" Target="../ink/ink565.xml"/><Relationship Id="rId35" Type="http://schemas.openxmlformats.org/officeDocument/2006/relationships/image" Target="../media/image508.png"/><Relationship Id="rId43" Type="http://schemas.openxmlformats.org/officeDocument/2006/relationships/image" Target="../media/image512.png"/><Relationship Id="rId48" Type="http://schemas.openxmlformats.org/officeDocument/2006/relationships/customXml" Target="../ink/ink574.xml"/><Relationship Id="rId56" Type="http://schemas.openxmlformats.org/officeDocument/2006/relationships/customXml" Target="../ink/ink578.xml"/><Relationship Id="rId64" Type="http://schemas.openxmlformats.org/officeDocument/2006/relationships/customXml" Target="../ink/ink582.xml"/><Relationship Id="rId8" Type="http://schemas.openxmlformats.org/officeDocument/2006/relationships/customXml" Target="../ink/ink554.xml"/><Relationship Id="rId51" Type="http://schemas.openxmlformats.org/officeDocument/2006/relationships/image" Target="../media/image516.png"/><Relationship Id="rId3" Type="http://schemas.openxmlformats.org/officeDocument/2006/relationships/image" Target="../media/image5.jpg"/><Relationship Id="rId12" Type="http://schemas.openxmlformats.org/officeDocument/2006/relationships/customXml" Target="../ink/ink556.xml"/><Relationship Id="rId17" Type="http://schemas.openxmlformats.org/officeDocument/2006/relationships/image" Target="../media/image499.png"/><Relationship Id="rId25" Type="http://schemas.openxmlformats.org/officeDocument/2006/relationships/image" Target="../media/image503.png"/><Relationship Id="rId33" Type="http://schemas.openxmlformats.org/officeDocument/2006/relationships/image" Target="../media/image507.png"/><Relationship Id="rId38" Type="http://schemas.openxmlformats.org/officeDocument/2006/relationships/customXml" Target="../ink/ink569.xml"/><Relationship Id="rId46" Type="http://schemas.openxmlformats.org/officeDocument/2006/relationships/customXml" Target="../ink/ink573.xml"/><Relationship Id="rId59" Type="http://schemas.openxmlformats.org/officeDocument/2006/relationships/image" Target="../media/image520.png"/><Relationship Id="rId20" Type="http://schemas.openxmlformats.org/officeDocument/2006/relationships/customXml" Target="../ink/ink560.xml"/><Relationship Id="rId41" Type="http://schemas.openxmlformats.org/officeDocument/2006/relationships/image" Target="../media/image511.png"/><Relationship Id="rId54" Type="http://schemas.openxmlformats.org/officeDocument/2006/relationships/customXml" Target="../ink/ink577.xml"/><Relationship Id="rId62" Type="http://schemas.openxmlformats.org/officeDocument/2006/relationships/customXml" Target="../ink/ink58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53.xml"/><Relationship Id="rId15" Type="http://schemas.openxmlformats.org/officeDocument/2006/relationships/image" Target="../media/image498.png"/><Relationship Id="rId23" Type="http://schemas.openxmlformats.org/officeDocument/2006/relationships/image" Target="../media/image502.png"/><Relationship Id="rId28" Type="http://schemas.openxmlformats.org/officeDocument/2006/relationships/customXml" Target="../ink/ink564.xml"/><Relationship Id="rId36" Type="http://schemas.openxmlformats.org/officeDocument/2006/relationships/customXml" Target="../ink/ink568.xml"/><Relationship Id="rId49" Type="http://schemas.openxmlformats.org/officeDocument/2006/relationships/image" Target="../media/image515.png"/><Relationship Id="rId57" Type="http://schemas.openxmlformats.org/officeDocument/2006/relationships/image" Target="../media/image519.png"/><Relationship Id="rId10" Type="http://schemas.openxmlformats.org/officeDocument/2006/relationships/customXml" Target="../ink/ink555.xml"/><Relationship Id="rId31" Type="http://schemas.openxmlformats.org/officeDocument/2006/relationships/image" Target="../media/image506.png"/><Relationship Id="rId44" Type="http://schemas.openxmlformats.org/officeDocument/2006/relationships/customXml" Target="../ink/ink572.xml"/><Relationship Id="rId52" Type="http://schemas.openxmlformats.org/officeDocument/2006/relationships/customXml" Target="../ink/ink576.xml"/><Relationship Id="rId60" Type="http://schemas.openxmlformats.org/officeDocument/2006/relationships/customXml" Target="../ink/ink580.xml"/><Relationship Id="rId65" Type="http://schemas.openxmlformats.org/officeDocument/2006/relationships/image" Target="../media/image523.png"/><Relationship Id="rId4" Type="http://schemas.openxmlformats.org/officeDocument/2006/relationships/image" Target="../media/image492.png"/><Relationship Id="rId9" Type="http://schemas.openxmlformats.org/officeDocument/2006/relationships/image" Target="../media/image495.png"/><Relationship Id="rId13" Type="http://schemas.openxmlformats.org/officeDocument/2006/relationships/image" Target="../media/image497.png"/><Relationship Id="rId18" Type="http://schemas.openxmlformats.org/officeDocument/2006/relationships/customXml" Target="../ink/ink559.xml"/><Relationship Id="rId39" Type="http://schemas.openxmlformats.org/officeDocument/2006/relationships/image" Target="../media/image510.png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81.png"/><Relationship Id="rId21" Type="http://schemas.openxmlformats.org/officeDocument/2006/relationships/image" Target="../media/image533.png"/><Relationship Id="rId42" Type="http://schemas.openxmlformats.org/officeDocument/2006/relationships/customXml" Target="../ink/ink601.xml"/><Relationship Id="rId63" Type="http://schemas.openxmlformats.org/officeDocument/2006/relationships/image" Target="../media/image554.png"/><Relationship Id="rId84" Type="http://schemas.openxmlformats.org/officeDocument/2006/relationships/customXml" Target="../ink/ink622.xml"/><Relationship Id="rId138" Type="http://schemas.openxmlformats.org/officeDocument/2006/relationships/customXml" Target="../ink/ink649.xml"/><Relationship Id="rId16" Type="http://schemas.openxmlformats.org/officeDocument/2006/relationships/customXml" Target="../ink/ink588.xml"/><Relationship Id="rId107" Type="http://schemas.openxmlformats.org/officeDocument/2006/relationships/image" Target="../media/image576.png"/><Relationship Id="rId11" Type="http://schemas.openxmlformats.org/officeDocument/2006/relationships/image" Target="../media/image528.png"/><Relationship Id="rId32" Type="http://schemas.openxmlformats.org/officeDocument/2006/relationships/customXml" Target="../ink/ink596.xml"/><Relationship Id="rId37" Type="http://schemas.openxmlformats.org/officeDocument/2006/relationships/image" Target="../media/image541.png"/><Relationship Id="rId53" Type="http://schemas.openxmlformats.org/officeDocument/2006/relationships/image" Target="../media/image549.png"/><Relationship Id="rId58" Type="http://schemas.openxmlformats.org/officeDocument/2006/relationships/customXml" Target="../ink/ink609.xml"/><Relationship Id="rId74" Type="http://schemas.openxmlformats.org/officeDocument/2006/relationships/customXml" Target="../ink/ink617.xml"/><Relationship Id="rId79" Type="http://schemas.openxmlformats.org/officeDocument/2006/relationships/image" Target="../media/image562.png"/><Relationship Id="rId102" Type="http://schemas.openxmlformats.org/officeDocument/2006/relationships/customXml" Target="../ink/ink631.xml"/><Relationship Id="rId123" Type="http://schemas.openxmlformats.org/officeDocument/2006/relationships/image" Target="../media/image584.png"/><Relationship Id="rId128" Type="http://schemas.openxmlformats.org/officeDocument/2006/relationships/customXml" Target="../ink/ink644.xml"/><Relationship Id="rId5" Type="http://schemas.openxmlformats.org/officeDocument/2006/relationships/image" Target="../media/image525.jpg"/><Relationship Id="rId90" Type="http://schemas.openxmlformats.org/officeDocument/2006/relationships/customXml" Target="../ink/ink625.xml"/><Relationship Id="rId95" Type="http://schemas.openxmlformats.org/officeDocument/2006/relationships/image" Target="../media/image570.png"/><Relationship Id="rId22" Type="http://schemas.openxmlformats.org/officeDocument/2006/relationships/customXml" Target="../ink/ink591.xml"/><Relationship Id="rId27" Type="http://schemas.openxmlformats.org/officeDocument/2006/relationships/image" Target="../media/image536.png"/><Relationship Id="rId43" Type="http://schemas.openxmlformats.org/officeDocument/2006/relationships/image" Target="../media/image544.png"/><Relationship Id="rId48" Type="http://schemas.openxmlformats.org/officeDocument/2006/relationships/customXml" Target="../ink/ink604.xml"/><Relationship Id="rId64" Type="http://schemas.openxmlformats.org/officeDocument/2006/relationships/customXml" Target="../ink/ink612.xml"/><Relationship Id="rId69" Type="http://schemas.openxmlformats.org/officeDocument/2006/relationships/image" Target="../media/image557.png"/><Relationship Id="rId113" Type="http://schemas.openxmlformats.org/officeDocument/2006/relationships/image" Target="../media/image579.png"/><Relationship Id="rId118" Type="http://schemas.openxmlformats.org/officeDocument/2006/relationships/customXml" Target="../ink/ink639.xml"/><Relationship Id="rId134" Type="http://schemas.openxmlformats.org/officeDocument/2006/relationships/customXml" Target="../ink/ink647.xml"/><Relationship Id="rId139" Type="http://schemas.openxmlformats.org/officeDocument/2006/relationships/image" Target="../media/image592.png"/><Relationship Id="rId80" Type="http://schemas.openxmlformats.org/officeDocument/2006/relationships/customXml" Target="../ink/ink620.xml"/><Relationship Id="rId85" Type="http://schemas.openxmlformats.org/officeDocument/2006/relationships/image" Target="../media/image565.png"/><Relationship Id="rId12" Type="http://schemas.openxmlformats.org/officeDocument/2006/relationships/customXml" Target="../ink/ink586.xml"/><Relationship Id="rId17" Type="http://schemas.openxmlformats.org/officeDocument/2006/relationships/image" Target="../media/image531.png"/><Relationship Id="rId33" Type="http://schemas.openxmlformats.org/officeDocument/2006/relationships/image" Target="../media/image539.png"/><Relationship Id="rId38" Type="http://schemas.openxmlformats.org/officeDocument/2006/relationships/customXml" Target="../ink/ink599.xml"/><Relationship Id="rId59" Type="http://schemas.openxmlformats.org/officeDocument/2006/relationships/image" Target="../media/image552.png"/><Relationship Id="rId103" Type="http://schemas.openxmlformats.org/officeDocument/2006/relationships/image" Target="../media/image574.png"/><Relationship Id="rId108" Type="http://schemas.openxmlformats.org/officeDocument/2006/relationships/customXml" Target="../ink/ink634.xml"/><Relationship Id="rId124" Type="http://schemas.openxmlformats.org/officeDocument/2006/relationships/customXml" Target="../ink/ink642.xml"/><Relationship Id="rId129" Type="http://schemas.openxmlformats.org/officeDocument/2006/relationships/image" Target="../media/image587.png"/><Relationship Id="rId54" Type="http://schemas.openxmlformats.org/officeDocument/2006/relationships/customXml" Target="../ink/ink607.xml"/><Relationship Id="rId70" Type="http://schemas.openxmlformats.org/officeDocument/2006/relationships/customXml" Target="../ink/ink615.xml"/><Relationship Id="rId75" Type="http://schemas.openxmlformats.org/officeDocument/2006/relationships/image" Target="../media/image560.png"/><Relationship Id="rId91" Type="http://schemas.openxmlformats.org/officeDocument/2006/relationships/image" Target="../media/image568.png"/><Relationship Id="rId96" Type="http://schemas.openxmlformats.org/officeDocument/2006/relationships/customXml" Target="../ink/ink62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83.xml"/><Relationship Id="rId23" Type="http://schemas.openxmlformats.org/officeDocument/2006/relationships/image" Target="../media/image534.png"/><Relationship Id="rId28" Type="http://schemas.openxmlformats.org/officeDocument/2006/relationships/customXml" Target="../ink/ink594.xml"/><Relationship Id="rId49" Type="http://schemas.openxmlformats.org/officeDocument/2006/relationships/image" Target="../media/image547.png"/><Relationship Id="rId114" Type="http://schemas.openxmlformats.org/officeDocument/2006/relationships/customXml" Target="../ink/ink637.xml"/><Relationship Id="rId119" Type="http://schemas.openxmlformats.org/officeDocument/2006/relationships/image" Target="../media/image582.png"/><Relationship Id="rId44" Type="http://schemas.openxmlformats.org/officeDocument/2006/relationships/customXml" Target="../ink/ink602.xml"/><Relationship Id="rId60" Type="http://schemas.openxmlformats.org/officeDocument/2006/relationships/customXml" Target="../ink/ink610.xml"/><Relationship Id="rId65" Type="http://schemas.openxmlformats.org/officeDocument/2006/relationships/image" Target="../media/image555.png"/><Relationship Id="rId81" Type="http://schemas.openxmlformats.org/officeDocument/2006/relationships/image" Target="../media/image563.png"/><Relationship Id="rId86" Type="http://schemas.openxmlformats.org/officeDocument/2006/relationships/customXml" Target="../ink/ink623.xml"/><Relationship Id="rId130" Type="http://schemas.openxmlformats.org/officeDocument/2006/relationships/customXml" Target="../ink/ink645.xml"/><Relationship Id="rId135" Type="http://schemas.openxmlformats.org/officeDocument/2006/relationships/image" Target="../media/image590.png"/><Relationship Id="rId13" Type="http://schemas.openxmlformats.org/officeDocument/2006/relationships/image" Target="../media/image529.png"/><Relationship Id="rId18" Type="http://schemas.openxmlformats.org/officeDocument/2006/relationships/customXml" Target="../ink/ink589.xml"/><Relationship Id="rId39" Type="http://schemas.openxmlformats.org/officeDocument/2006/relationships/image" Target="../media/image542.png"/><Relationship Id="rId109" Type="http://schemas.openxmlformats.org/officeDocument/2006/relationships/image" Target="../media/image577.png"/><Relationship Id="rId34" Type="http://schemas.openxmlformats.org/officeDocument/2006/relationships/customXml" Target="../ink/ink597.xml"/><Relationship Id="rId50" Type="http://schemas.openxmlformats.org/officeDocument/2006/relationships/customXml" Target="../ink/ink605.xml"/><Relationship Id="rId55" Type="http://schemas.openxmlformats.org/officeDocument/2006/relationships/image" Target="../media/image550.png"/><Relationship Id="rId76" Type="http://schemas.openxmlformats.org/officeDocument/2006/relationships/customXml" Target="../ink/ink618.xml"/><Relationship Id="rId97" Type="http://schemas.openxmlformats.org/officeDocument/2006/relationships/image" Target="../media/image571.png"/><Relationship Id="rId104" Type="http://schemas.openxmlformats.org/officeDocument/2006/relationships/customXml" Target="../ink/ink632.xml"/><Relationship Id="rId120" Type="http://schemas.openxmlformats.org/officeDocument/2006/relationships/customXml" Target="../ink/ink640.xml"/><Relationship Id="rId125" Type="http://schemas.openxmlformats.org/officeDocument/2006/relationships/image" Target="../media/image585.png"/><Relationship Id="rId7" Type="http://schemas.openxmlformats.org/officeDocument/2006/relationships/image" Target="../media/image526.png"/><Relationship Id="rId71" Type="http://schemas.openxmlformats.org/officeDocument/2006/relationships/image" Target="../media/image558.png"/><Relationship Id="rId92" Type="http://schemas.openxmlformats.org/officeDocument/2006/relationships/customXml" Target="../ink/ink626.xml"/><Relationship Id="rId2" Type="http://schemas.openxmlformats.org/officeDocument/2006/relationships/image" Target="../media/image2.png"/><Relationship Id="rId29" Type="http://schemas.openxmlformats.org/officeDocument/2006/relationships/image" Target="../media/image537.png"/><Relationship Id="rId24" Type="http://schemas.openxmlformats.org/officeDocument/2006/relationships/customXml" Target="../ink/ink592.xml"/><Relationship Id="rId40" Type="http://schemas.openxmlformats.org/officeDocument/2006/relationships/customXml" Target="../ink/ink600.xml"/><Relationship Id="rId45" Type="http://schemas.openxmlformats.org/officeDocument/2006/relationships/image" Target="../media/image545.png"/><Relationship Id="rId66" Type="http://schemas.openxmlformats.org/officeDocument/2006/relationships/customXml" Target="../ink/ink613.xml"/><Relationship Id="rId87" Type="http://schemas.openxmlformats.org/officeDocument/2006/relationships/image" Target="../media/image566.png"/><Relationship Id="rId110" Type="http://schemas.openxmlformats.org/officeDocument/2006/relationships/customXml" Target="../ink/ink635.xml"/><Relationship Id="rId115" Type="http://schemas.openxmlformats.org/officeDocument/2006/relationships/image" Target="../media/image580.png"/><Relationship Id="rId131" Type="http://schemas.openxmlformats.org/officeDocument/2006/relationships/image" Target="../media/image588.png"/><Relationship Id="rId136" Type="http://schemas.openxmlformats.org/officeDocument/2006/relationships/customXml" Target="../ink/ink648.xml"/><Relationship Id="rId61" Type="http://schemas.openxmlformats.org/officeDocument/2006/relationships/image" Target="../media/image553.png"/><Relationship Id="rId82" Type="http://schemas.openxmlformats.org/officeDocument/2006/relationships/customXml" Target="../ink/ink621.xml"/><Relationship Id="rId19" Type="http://schemas.openxmlformats.org/officeDocument/2006/relationships/image" Target="../media/image532.png"/><Relationship Id="rId14" Type="http://schemas.openxmlformats.org/officeDocument/2006/relationships/customXml" Target="../ink/ink587.xml"/><Relationship Id="rId30" Type="http://schemas.openxmlformats.org/officeDocument/2006/relationships/customXml" Target="../ink/ink595.xml"/><Relationship Id="rId35" Type="http://schemas.openxmlformats.org/officeDocument/2006/relationships/image" Target="../media/image540.png"/><Relationship Id="rId56" Type="http://schemas.openxmlformats.org/officeDocument/2006/relationships/customXml" Target="../ink/ink608.xml"/><Relationship Id="rId77" Type="http://schemas.openxmlformats.org/officeDocument/2006/relationships/image" Target="../media/image561.png"/><Relationship Id="rId100" Type="http://schemas.openxmlformats.org/officeDocument/2006/relationships/customXml" Target="../ink/ink630.xml"/><Relationship Id="rId105" Type="http://schemas.openxmlformats.org/officeDocument/2006/relationships/image" Target="../media/image575.png"/><Relationship Id="rId126" Type="http://schemas.openxmlformats.org/officeDocument/2006/relationships/customXml" Target="../ink/ink643.xml"/><Relationship Id="rId8" Type="http://schemas.openxmlformats.org/officeDocument/2006/relationships/customXml" Target="../ink/ink584.xml"/><Relationship Id="rId51" Type="http://schemas.openxmlformats.org/officeDocument/2006/relationships/image" Target="../media/image548.png"/><Relationship Id="rId72" Type="http://schemas.openxmlformats.org/officeDocument/2006/relationships/customXml" Target="../ink/ink616.xml"/><Relationship Id="rId93" Type="http://schemas.openxmlformats.org/officeDocument/2006/relationships/image" Target="../media/image569.png"/><Relationship Id="rId98" Type="http://schemas.openxmlformats.org/officeDocument/2006/relationships/customXml" Target="../ink/ink629.xml"/><Relationship Id="rId121" Type="http://schemas.openxmlformats.org/officeDocument/2006/relationships/image" Target="../media/image583.png"/><Relationship Id="rId3" Type="http://schemas.openxmlformats.org/officeDocument/2006/relationships/image" Target="../media/image5.jpg"/><Relationship Id="rId25" Type="http://schemas.openxmlformats.org/officeDocument/2006/relationships/image" Target="../media/image535.png"/><Relationship Id="rId46" Type="http://schemas.openxmlformats.org/officeDocument/2006/relationships/customXml" Target="../ink/ink603.xml"/><Relationship Id="rId67" Type="http://schemas.openxmlformats.org/officeDocument/2006/relationships/image" Target="../media/image556.png"/><Relationship Id="rId116" Type="http://schemas.openxmlformats.org/officeDocument/2006/relationships/customXml" Target="../ink/ink638.xml"/><Relationship Id="rId137" Type="http://schemas.openxmlformats.org/officeDocument/2006/relationships/image" Target="../media/image591.png"/><Relationship Id="rId20" Type="http://schemas.openxmlformats.org/officeDocument/2006/relationships/customXml" Target="../ink/ink590.xml"/><Relationship Id="rId41" Type="http://schemas.openxmlformats.org/officeDocument/2006/relationships/image" Target="../media/image543.png"/><Relationship Id="rId62" Type="http://schemas.openxmlformats.org/officeDocument/2006/relationships/customXml" Target="../ink/ink611.xml"/><Relationship Id="rId83" Type="http://schemas.openxmlformats.org/officeDocument/2006/relationships/image" Target="../media/image564.png"/><Relationship Id="rId88" Type="http://schemas.openxmlformats.org/officeDocument/2006/relationships/customXml" Target="../ink/ink624.xml"/><Relationship Id="rId111" Type="http://schemas.openxmlformats.org/officeDocument/2006/relationships/image" Target="../media/image578.png"/><Relationship Id="rId132" Type="http://schemas.openxmlformats.org/officeDocument/2006/relationships/customXml" Target="../ink/ink646.xml"/><Relationship Id="rId15" Type="http://schemas.openxmlformats.org/officeDocument/2006/relationships/image" Target="../media/image530.png"/><Relationship Id="rId36" Type="http://schemas.openxmlformats.org/officeDocument/2006/relationships/customXml" Target="../ink/ink598.xml"/><Relationship Id="rId57" Type="http://schemas.openxmlformats.org/officeDocument/2006/relationships/image" Target="../media/image551.png"/><Relationship Id="rId106" Type="http://schemas.openxmlformats.org/officeDocument/2006/relationships/customXml" Target="../ink/ink633.xml"/><Relationship Id="rId127" Type="http://schemas.openxmlformats.org/officeDocument/2006/relationships/image" Target="../media/image586.png"/><Relationship Id="rId10" Type="http://schemas.openxmlformats.org/officeDocument/2006/relationships/customXml" Target="../ink/ink585.xml"/><Relationship Id="rId31" Type="http://schemas.openxmlformats.org/officeDocument/2006/relationships/image" Target="../media/image538.png"/><Relationship Id="rId52" Type="http://schemas.openxmlformats.org/officeDocument/2006/relationships/customXml" Target="../ink/ink606.xml"/><Relationship Id="rId73" Type="http://schemas.openxmlformats.org/officeDocument/2006/relationships/image" Target="../media/image559.png"/><Relationship Id="rId78" Type="http://schemas.openxmlformats.org/officeDocument/2006/relationships/customXml" Target="../ink/ink619.xml"/><Relationship Id="rId94" Type="http://schemas.openxmlformats.org/officeDocument/2006/relationships/customXml" Target="../ink/ink627.xml"/><Relationship Id="rId99" Type="http://schemas.openxmlformats.org/officeDocument/2006/relationships/image" Target="../media/image572.png"/><Relationship Id="rId101" Type="http://schemas.openxmlformats.org/officeDocument/2006/relationships/image" Target="../media/image573.png"/><Relationship Id="rId122" Type="http://schemas.openxmlformats.org/officeDocument/2006/relationships/customXml" Target="../ink/ink641.xml"/><Relationship Id="rId4" Type="http://schemas.openxmlformats.org/officeDocument/2006/relationships/image" Target="../media/image524.png"/><Relationship Id="rId9" Type="http://schemas.openxmlformats.org/officeDocument/2006/relationships/image" Target="../media/image527.png"/><Relationship Id="rId26" Type="http://schemas.openxmlformats.org/officeDocument/2006/relationships/customXml" Target="../ink/ink593.xml"/><Relationship Id="rId47" Type="http://schemas.openxmlformats.org/officeDocument/2006/relationships/image" Target="../media/image546.png"/><Relationship Id="rId68" Type="http://schemas.openxmlformats.org/officeDocument/2006/relationships/customXml" Target="../ink/ink614.xml"/><Relationship Id="rId89" Type="http://schemas.openxmlformats.org/officeDocument/2006/relationships/image" Target="../media/image567.png"/><Relationship Id="rId112" Type="http://schemas.openxmlformats.org/officeDocument/2006/relationships/customXml" Target="../ink/ink636.xml"/><Relationship Id="rId133" Type="http://schemas.openxmlformats.org/officeDocument/2006/relationships/image" Target="../media/image589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05.png"/><Relationship Id="rId21" Type="http://schemas.openxmlformats.org/officeDocument/2006/relationships/customXml" Target="../ink/ink657.xml"/><Relationship Id="rId42" Type="http://schemas.openxmlformats.org/officeDocument/2006/relationships/image" Target="../media/image613.png"/><Relationship Id="rId47" Type="http://schemas.openxmlformats.org/officeDocument/2006/relationships/customXml" Target="../ink/ink670.xml"/><Relationship Id="rId63" Type="http://schemas.openxmlformats.org/officeDocument/2006/relationships/customXml" Target="../ink/ink678.xml"/><Relationship Id="rId68" Type="http://schemas.openxmlformats.org/officeDocument/2006/relationships/image" Target="../media/image626.png"/><Relationship Id="rId84" Type="http://schemas.openxmlformats.org/officeDocument/2006/relationships/image" Target="../media/image634.png"/><Relationship Id="rId89" Type="http://schemas.openxmlformats.org/officeDocument/2006/relationships/customXml" Target="../ink/ink691.xml"/><Relationship Id="rId16" Type="http://schemas.openxmlformats.org/officeDocument/2006/relationships/image" Target="../media/image600.png"/><Relationship Id="rId11" Type="http://schemas.openxmlformats.org/officeDocument/2006/relationships/customXml" Target="../ink/ink652.xml"/><Relationship Id="rId32" Type="http://schemas.openxmlformats.org/officeDocument/2006/relationships/image" Target="../media/image608.png"/><Relationship Id="rId37" Type="http://schemas.openxmlformats.org/officeDocument/2006/relationships/customXml" Target="../ink/ink665.xml"/><Relationship Id="rId53" Type="http://schemas.openxmlformats.org/officeDocument/2006/relationships/customXml" Target="../ink/ink673.xml"/><Relationship Id="rId58" Type="http://schemas.openxmlformats.org/officeDocument/2006/relationships/image" Target="../media/image621.png"/><Relationship Id="rId74" Type="http://schemas.openxmlformats.org/officeDocument/2006/relationships/image" Target="../media/image629.png"/><Relationship Id="rId79" Type="http://schemas.openxmlformats.org/officeDocument/2006/relationships/customXml" Target="../ink/ink686.xml"/><Relationship Id="rId102" Type="http://schemas.openxmlformats.org/officeDocument/2006/relationships/image" Target="../media/image643.png"/><Relationship Id="rId5" Type="http://schemas.openxmlformats.org/officeDocument/2006/relationships/image" Target="../media/image594.png"/><Relationship Id="rId90" Type="http://schemas.openxmlformats.org/officeDocument/2006/relationships/image" Target="../media/image637.png"/><Relationship Id="rId95" Type="http://schemas.openxmlformats.org/officeDocument/2006/relationships/customXml" Target="../ink/ink694.xml"/><Relationship Id="rId22" Type="http://schemas.openxmlformats.org/officeDocument/2006/relationships/image" Target="../media/image603.png"/><Relationship Id="rId27" Type="http://schemas.openxmlformats.org/officeDocument/2006/relationships/customXml" Target="../ink/ink660.xml"/><Relationship Id="rId43" Type="http://schemas.openxmlformats.org/officeDocument/2006/relationships/customXml" Target="../ink/ink668.xml"/><Relationship Id="rId48" Type="http://schemas.openxmlformats.org/officeDocument/2006/relationships/image" Target="../media/image616.png"/><Relationship Id="rId64" Type="http://schemas.openxmlformats.org/officeDocument/2006/relationships/image" Target="../media/image624.png"/><Relationship Id="rId69" Type="http://schemas.openxmlformats.org/officeDocument/2006/relationships/customXml" Target="../ink/ink681.xml"/><Relationship Id="rId80" Type="http://schemas.openxmlformats.org/officeDocument/2006/relationships/image" Target="../media/image632.png"/><Relationship Id="rId85" Type="http://schemas.openxmlformats.org/officeDocument/2006/relationships/customXml" Target="../ink/ink689.xml"/><Relationship Id="rId12" Type="http://schemas.openxmlformats.org/officeDocument/2006/relationships/image" Target="../media/image598.png"/><Relationship Id="rId17" Type="http://schemas.openxmlformats.org/officeDocument/2006/relationships/customXml" Target="../ink/ink655.xml"/><Relationship Id="rId33" Type="http://schemas.openxmlformats.org/officeDocument/2006/relationships/customXml" Target="../ink/ink663.xml"/><Relationship Id="rId38" Type="http://schemas.openxmlformats.org/officeDocument/2006/relationships/image" Target="../media/image611.png"/><Relationship Id="rId59" Type="http://schemas.openxmlformats.org/officeDocument/2006/relationships/customXml" Target="../ink/ink676.xml"/><Relationship Id="rId103" Type="http://schemas.openxmlformats.org/officeDocument/2006/relationships/customXml" Target="../ink/ink698.xml"/><Relationship Id="rId20" Type="http://schemas.openxmlformats.org/officeDocument/2006/relationships/image" Target="../media/image602.png"/><Relationship Id="rId41" Type="http://schemas.openxmlformats.org/officeDocument/2006/relationships/customXml" Target="../ink/ink667.xml"/><Relationship Id="rId54" Type="http://schemas.openxmlformats.org/officeDocument/2006/relationships/image" Target="../media/image619.png"/><Relationship Id="rId62" Type="http://schemas.openxmlformats.org/officeDocument/2006/relationships/image" Target="../media/image623.png"/><Relationship Id="rId70" Type="http://schemas.openxmlformats.org/officeDocument/2006/relationships/image" Target="../media/image627.png"/><Relationship Id="rId75" Type="http://schemas.openxmlformats.org/officeDocument/2006/relationships/customXml" Target="../ink/ink684.xml"/><Relationship Id="rId83" Type="http://schemas.openxmlformats.org/officeDocument/2006/relationships/customXml" Target="../ink/ink688.xml"/><Relationship Id="rId88" Type="http://schemas.openxmlformats.org/officeDocument/2006/relationships/image" Target="../media/image636.png"/><Relationship Id="rId91" Type="http://schemas.openxmlformats.org/officeDocument/2006/relationships/customXml" Target="../ink/ink692.xml"/><Relationship Id="rId96" Type="http://schemas.openxmlformats.org/officeDocument/2006/relationships/image" Target="../media/image6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5.jpg"/><Relationship Id="rId15" Type="http://schemas.openxmlformats.org/officeDocument/2006/relationships/customXml" Target="../ink/ink654.xml"/><Relationship Id="rId23" Type="http://schemas.openxmlformats.org/officeDocument/2006/relationships/customXml" Target="../ink/ink658.xml"/><Relationship Id="rId28" Type="http://schemas.openxmlformats.org/officeDocument/2006/relationships/image" Target="../media/image606.png"/><Relationship Id="rId36" Type="http://schemas.openxmlformats.org/officeDocument/2006/relationships/image" Target="../media/image610.png"/><Relationship Id="rId49" Type="http://schemas.openxmlformats.org/officeDocument/2006/relationships/customXml" Target="../ink/ink671.xml"/><Relationship Id="rId57" Type="http://schemas.openxmlformats.org/officeDocument/2006/relationships/customXml" Target="../ink/ink675.xml"/><Relationship Id="rId106" Type="http://schemas.openxmlformats.org/officeDocument/2006/relationships/image" Target="../media/image645.png"/><Relationship Id="rId10" Type="http://schemas.openxmlformats.org/officeDocument/2006/relationships/image" Target="../media/image597.png"/><Relationship Id="rId31" Type="http://schemas.openxmlformats.org/officeDocument/2006/relationships/customXml" Target="../ink/ink662.xml"/><Relationship Id="rId44" Type="http://schemas.openxmlformats.org/officeDocument/2006/relationships/image" Target="../media/image614.png"/><Relationship Id="rId52" Type="http://schemas.openxmlformats.org/officeDocument/2006/relationships/image" Target="../media/image618.png"/><Relationship Id="rId60" Type="http://schemas.openxmlformats.org/officeDocument/2006/relationships/image" Target="../media/image622.png"/><Relationship Id="rId65" Type="http://schemas.openxmlformats.org/officeDocument/2006/relationships/customXml" Target="../ink/ink679.xml"/><Relationship Id="rId73" Type="http://schemas.openxmlformats.org/officeDocument/2006/relationships/customXml" Target="../ink/ink683.xml"/><Relationship Id="rId78" Type="http://schemas.openxmlformats.org/officeDocument/2006/relationships/image" Target="../media/image631.png"/><Relationship Id="rId81" Type="http://schemas.openxmlformats.org/officeDocument/2006/relationships/customXml" Target="../ink/ink687.xml"/><Relationship Id="rId86" Type="http://schemas.openxmlformats.org/officeDocument/2006/relationships/image" Target="../media/image635.png"/><Relationship Id="rId94" Type="http://schemas.openxmlformats.org/officeDocument/2006/relationships/image" Target="../media/image639.png"/><Relationship Id="rId99" Type="http://schemas.openxmlformats.org/officeDocument/2006/relationships/customXml" Target="../ink/ink696.xml"/><Relationship Id="rId101" Type="http://schemas.openxmlformats.org/officeDocument/2006/relationships/customXml" Target="../ink/ink697.xml"/><Relationship Id="rId4" Type="http://schemas.openxmlformats.org/officeDocument/2006/relationships/image" Target="../media/image593.png"/><Relationship Id="rId9" Type="http://schemas.openxmlformats.org/officeDocument/2006/relationships/customXml" Target="../ink/ink651.xml"/><Relationship Id="rId13" Type="http://schemas.openxmlformats.org/officeDocument/2006/relationships/customXml" Target="../ink/ink653.xml"/><Relationship Id="rId18" Type="http://schemas.openxmlformats.org/officeDocument/2006/relationships/image" Target="../media/image601.png"/><Relationship Id="rId39" Type="http://schemas.openxmlformats.org/officeDocument/2006/relationships/customXml" Target="../ink/ink666.xml"/><Relationship Id="rId34" Type="http://schemas.openxmlformats.org/officeDocument/2006/relationships/image" Target="../media/image609.png"/><Relationship Id="rId50" Type="http://schemas.openxmlformats.org/officeDocument/2006/relationships/image" Target="../media/image617.png"/><Relationship Id="rId55" Type="http://schemas.openxmlformats.org/officeDocument/2006/relationships/customXml" Target="../ink/ink674.xml"/><Relationship Id="rId76" Type="http://schemas.openxmlformats.org/officeDocument/2006/relationships/image" Target="../media/image630.png"/><Relationship Id="rId97" Type="http://schemas.openxmlformats.org/officeDocument/2006/relationships/customXml" Target="../ink/ink695.xml"/><Relationship Id="rId104" Type="http://schemas.openxmlformats.org/officeDocument/2006/relationships/image" Target="../media/image644.png"/><Relationship Id="rId7" Type="http://schemas.openxmlformats.org/officeDocument/2006/relationships/customXml" Target="../ink/ink650.xml"/><Relationship Id="rId71" Type="http://schemas.openxmlformats.org/officeDocument/2006/relationships/customXml" Target="../ink/ink682.xml"/><Relationship Id="rId92" Type="http://schemas.openxmlformats.org/officeDocument/2006/relationships/image" Target="../media/image638.png"/><Relationship Id="rId2" Type="http://schemas.openxmlformats.org/officeDocument/2006/relationships/image" Target="../media/image2.png"/><Relationship Id="rId29" Type="http://schemas.openxmlformats.org/officeDocument/2006/relationships/customXml" Target="../ink/ink661.xml"/><Relationship Id="rId24" Type="http://schemas.openxmlformats.org/officeDocument/2006/relationships/image" Target="../media/image604.png"/><Relationship Id="rId40" Type="http://schemas.openxmlformats.org/officeDocument/2006/relationships/image" Target="../media/image612.png"/><Relationship Id="rId45" Type="http://schemas.openxmlformats.org/officeDocument/2006/relationships/customXml" Target="../ink/ink669.xml"/><Relationship Id="rId66" Type="http://schemas.openxmlformats.org/officeDocument/2006/relationships/image" Target="../media/image625.png"/><Relationship Id="rId87" Type="http://schemas.openxmlformats.org/officeDocument/2006/relationships/customXml" Target="../ink/ink690.xml"/><Relationship Id="rId61" Type="http://schemas.openxmlformats.org/officeDocument/2006/relationships/customXml" Target="../ink/ink677.xml"/><Relationship Id="rId82" Type="http://schemas.openxmlformats.org/officeDocument/2006/relationships/image" Target="../media/image633.png"/><Relationship Id="rId19" Type="http://schemas.openxmlformats.org/officeDocument/2006/relationships/customXml" Target="../ink/ink656.xml"/><Relationship Id="rId14" Type="http://schemas.openxmlformats.org/officeDocument/2006/relationships/image" Target="../media/image599.png"/><Relationship Id="rId30" Type="http://schemas.openxmlformats.org/officeDocument/2006/relationships/image" Target="../media/image607.png"/><Relationship Id="rId35" Type="http://schemas.openxmlformats.org/officeDocument/2006/relationships/customXml" Target="../ink/ink664.xml"/><Relationship Id="rId56" Type="http://schemas.openxmlformats.org/officeDocument/2006/relationships/image" Target="../media/image620.png"/><Relationship Id="rId77" Type="http://schemas.openxmlformats.org/officeDocument/2006/relationships/customXml" Target="../ink/ink685.xml"/><Relationship Id="rId100" Type="http://schemas.openxmlformats.org/officeDocument/2006/relationships/image" Target="../media/image642.png"/><Relationship Id="rId105" Type="http://schemas.openxmlformats.org/officeDocument/2006/relationships/customXml" Target="../ink/ink699.xml"/><Relationship Id="rId8" Type="http://schemas.openxmlformats.org/officeDocument/2006/relationships/image" Target="../media/image596.png"/><Relationship Id="rId51" Type="http://schemas.openxmlformats.org/officeDocument/2006/relationships/customXml" Target="../ink/ink672.xml"/><Relationship Id="rId72" Type="http://schemas.openxmlformats.org/officeDocument/2006/relationships/image" Target="../media/image628.png"/><Relationship Id="rId93" Type="http://schemas.openxmlformats.org/officeDocument/2006/relationships/customXml" Target="../ink/ink693.xml"/><Relationship Id="rId98" Type="http://schemas.openxmlformats.org/officeDocument/2006/relationships/image" Target="../media/image641.png"/><Relationship Id="rId3" Type="http://schemas.openxmlformats.org/officeDocument/2006/relationships/image" Target="../media/image5.jpg"/><Relationship Id="rId25" Type="http://schemas.openxmlformats.org/officeDocument/2006/relationships/customXml" Target="../ink/ink659.xml"/><Relationship Id="rId46" Type="http://schemas.openxmlformats.org/officeDocument/2006/relationships/image" Target="../media/image615.png"/><Relationship Id="rId67" Type="http://schemas.openxmlformats.org/officeDocument/2006/relationships/customXml" Target="../ink/ink680.xml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02.png"/><Relationship Id="rId299" Type="http://schemas.openxmlformats.org/officeDocument/2006/relationships/customXml" Target="../ink/ink847.xml"/><Relationship Id="rId21" Type="http://schemas.openxmlformats.org/officeDocument/2006/relationships/image" Target="../media/image654.png"/><Relationship Id="rId63" Type="http://schemas.openxmlformats.org/officeDocument/2006/relationships/image" Target="../media/image675.png"/><Relationship Id="rId159" Type="http://schemas.openxmlformats.org/officeDocument/2006/relationships/image" Target="../media/image723.png"/><Relationship Id="rId170" Type="http://schemas.openxmlformats.org/officeDocument/2006/relationships/customXml" Target="../ink/ink782.xml"/><Relationship Id="rId226" Type="http://schemas.openxmlformats.org/officeDocument/2006/relationships/customXml" Target="../ink/ink810.xml"/><Relationship Id="rId268" Type="http://schemas.openxmlformats.org/officeDocument/2006/relationships/image" Target="../media/image777.png"/><Relationship Id="rId32" Type="http://schemas.openxmlformats.org/officeDocument/2006/relationships/customXml" Target="../ink/ink713.xml"/><Relationship Id="rId74" Type="http://schemas.openxmlformats.org/officeDocument/2006/relationships/customXml" Target="../ink/ink734.xml"/><Relationship Id="rId128" Type="http://schemas.openxmlformats.org/officeDocument/2006/relationships/customXml" Target="../ink/ink761.xml"/><Relationship Id="rId5" Type="http://schemas.openxmlformats.org/officeDocument/2006/relationships/image" Target="../media/image647.jpg"/><Relationship Id="rId181" Type="http://schemas.openxmlformats.org/officeDocument/2006/relationships/image" Target="../media/image734.png"/><Relationship Id="rId237" Type="http://schemas.openxmlformats.org/officeDocument/2006/relationships/image" Target="../media/image762.png"/><Relationship Id="rId279" Type="http://schemas.openxmlformats.org/officeDocument/2006/relationships/customXml" Target="../ink/ink837.xml"/><Relationship Id="rId43" Type="http://schemas.openxmlformats.org/officeDocument/2006/relationships/image" Target="../media/image665.png"/><Relationship Id="rId139" Type="http://schemas.openxmlformats.org/officeDocument/2006/relationships/image" Target="../media/image713.png"/><Relationship Id="rId290" Type="http://schemas.openxmlformats.org/officeDocument/2006/relationships/image" Target="../media/image788.png"/><Relationship Id="rId304" Type="http://schemas.openxmlformats.org/officeDocument/2006/relationships/customXml" Target="../ink/ink850.xml"/><Relationship Id="rId85" Type="http://schemas.openxmlformats.org/officeDocument/2006/relationships/image" Target="../media/image686.png"/><Relationship Id="rId150" Type="http://schemas.openxmlformats.org/officeDocument/2006/relationships/customXml" Target="../ink/ink772.xml"/><Relationship Id="rId192" Type="http://schemas.openxmlformats.org/officeDocument/2006/relationships/customXml" Target="../ink/ink793.xml"/><Relationship Id="rId206" Type="http://schemas.openxmlformats.org/officeDocument/2006/relationships/customXml" Target="../ink/ink800.xml"/><Relationship Id="rId248" Type="http://schemas.openxmlformats.org/officeDocument/2006/relationships/image" Target="../media/image767.png"/><Relationship Id="rId12" Type="http://schemas.openxmlformats.org/officeDocument/2006/relationships/customXml" Target="../ink/ink703.xml"/><Relationship Id="rId108" Type="http://schemas.openxmlformats.org/officeDocument/2006/relationships/customXml" Target="../ink/ink751.xml"/><Relationship Id="rId54" Type="http://schemas.openxmlformats.org/officeDocument/2006/relationships/customXml" Target="../ink/ink724.xml"/><Relationship Id="rId96" Type="http://schemas.openxmlformats.org/officeDocument/2006/relationships/customXml" Target="../ink/ink745.xml"/><Relationship Id="rId161" Type="http://schemas.openxmlformats.org/officeDocument/2006/relationships/image" Target="../media/image724.png"/><Relationship Id="rId217" Type="http://schemas.openxmlformats.org/officeDocument/2006/relationships/image" Target="../media/image752.png"/><Relationship Id="rId259" Type="http://schemas.openxmlformats.org/officeDocument/2006/relationships/customXml" Target="../ink/ink827.xml"/><Relationship Id="rId23" Type="http://schemas.openxmlformats.org/officeDocument/2006/relationships/image" Target="../media/image655.png"/><Relationship Id="rId119" Type="http://schemas.openxmlformats.org/officeDocument/2006/relationships/image" Target="../media/image703.png"/><Relationship Id="rId270" Type="http://schemas.openxmlformats.org/officeDocument/2006/relationships/image" Target="../media/image778.png"/><Relationship Id="rId291" Type="http://schemas.openxmlformats.org/officeDocument/2006/relationships/customXml" Target="../ink/ink843.xml"/><Relationship Id="rId305" Type="http://schemas.openxmlformats.org/officeDocument/2006/relationships/image" Target="../media/image795.png"/><Relationship Id="rId44" Type="http://schemas.openxmlformats.org/officeDocument/2006/relationships/customXml" Target="../ink/ink719.xml"/><Relationship Id="rId65" Type="http://schemas.openxmlformats.org/officeDocument/2006/relationships/image" Target="../media/image676.png"/><Relationship Id="rId86" Type="http://schemas.openxmlformats.org/officeDocument/2006/relationships/customXml" Target="../ink/ink740.xml"/><Relationship Id="rId130" Type="http://schemas.openxmlformats.org/officeDocument/2006/relationships/customXml" Target="../ink/ink762.xml"/><Relationship Id="rId151" Type="http://schemas.openxmlformats.org/officeDocument/2006/relationships/image" Target="../media/image719.png"/><Relationship Id="rId172" Type="http://schemas.openxmlformats.org/officeDocument/2006/relationships/customXml" Target="../ink/ink783.xml"/><Relationship Id="rId193" Type="http://schemas.openxmlformats.org/officeDocument/2006/relationships/image" Target="../media/image740.png"/><Relationship Id="rId207" Type="http://schemas.openxmlformats.org/officeDocument/2006/relationships/image" Target="../media/image747.png"/><Relationship Id="rId228" Type="http://schemas.openxmlformats.org/officeDocument/2006/relationships/customXml" Target="../ink/ink811.xml"/><Relationship Id="rId249" Type="http://schemas.openxmlformats.org/officeDocument/2006/relationships/customXml" Target="../ink/ink822.xml"/><Relationship Id="rId13" Type="http://schemas.openxmlformats.org/officeDocument/2006/relationships/image" Target="../media/image651.png"/><Relationship Id="rId109" Type="http://schemas.openxmlformats.org/officeDocument/2006/relationships/image" Target="../media/image698.png"/><Relationship Id="rId260" Type="http://schemas.openxmlformats.org/officeDocument/2006/relationships/image" Target="../media/image773.png"/><Relationship Id="rId281" Type="http://schemas.openxmlformats.org/officeDocument/2006/relationships/customXml" Target="../ink/ink838.xml"/><Relationship Id="rId34" Type="http://schemas.openxmlformats.org/officeDocument/2006/relationships/customXml" Target="../ink/ink714.xml"/><Relationship Id="rId55" Type="http://schemas.openxmlformats.org/officeDocument/2006/relationships/image" Target="../media/image671.png"/><Relationship Id="rId76" Type="http://schemas.openxmlformats.org/officeDocument/2006/relationships/customXml" Target="../ink/ink735.xml"/><Relationship Id="rId97" Type="http://schemas.openxmlformats.org/officeDocument/2006/relationships/image" Target="../media/image692.png"/><Relationship Id="rId120" Type="http://schemas.openxmlformats.org/officeDocument/2006/relationships/customXml" Target="../ink/ink757.xml"/><Relationship Id="rId141" Type="http://schemas.openxmlformats.org/officeDocument/2006/relationships/image" Target="../media/image714.png"/><Relationship Id="rId7" Type="http://schemas.openxmlformats.org/officeDocument/2006/relationships/image" Target="../media/image648.png"/><Relationship Id="rId162" Type="http://schemas.openxmlformats.org/officeDocument/2006/relationships/customXml" Target="../ink/ink778.xml"/><Relationship Id="rId183" Type="http://schemas.openxmlformats.org/officeDocument/2006/relationships/image" Target="../media/image735.png"/><Relationship Id="rId218" Type="http://schemas.openxmlformats.org/officeDocument/2006/relationships/customXml" Target="../ink/ink806.xml"/><Relationship Id="rId239" Type="http://schemas.openxmlformats.org/officeDocument/2006/relationships/image" Target="../media/image763.png"/><Relationship Id="rId250" Type="http://schemas.openxmlformats.org/officeDocument/2006/relationships/image" Target="../media/image768.png"/><Relationship Id="rId271" Type="http://schemas.openxmlformats.org/officeDocument/2006/relationships/customXml" Target="../ink/ink833.xml"/><Relationship Id="rId292" Type="http://schemas.openxmlformats.org/officeDocument/2006/relationships/image" Target="../media/image789.png"/><Relationship Id="rId24" Type="http://schemas.openxmlformats.org/officeDocument/2006/relationships/customXml" Target="../ink/ink709.xml"/><Relationship Id="rId45" Type="http://schemas.openxmlformats.org/officeDocument/2006/relationships/image" Target="../media/image666.png"/><Relationship Id="rId66" Type="http://schemas.openxmlformats.org/officeDocument/2006/relationships/customXml" Target="../ink/ink730.xml"/><Relationship Id="rId87" Type="http://schemas.openxmlformats.org/officeDocument/2006/relationships/image" Target="../media/image687.png"/><Relationship Id="rId110" Type="http://schemas.openxmlformats.org/officeDocument/2006/relationships/customXml" Target="../ink/ink752.xml"/><Relationship Id="rId131" Type="http://schemas.openxmlformats.org/officeDocument/2006/relationships/image" Target="../media/image709.png"/><Relationship Id="rId152" Type="http://schemas.openxmlformats.org/officeDocument/2006/relationships/customXml" Target="../ink/ink773.xml"/><Relationship Id="rId173" Type="http://schemas.openxmlformats.org/officeDocument/2006/relationships/image" Target="../media/image730.png"/><Relationship Id="rId194" Type="http://schemas.openxmlformats.org/officeDocument/2006/relationships/customXml" Target="../ink/ink794.xml"/><Relationship Id="rId208" Type="http://schemas.openxmlformats.org/officeDocument/2006/relationships/customXml" Target="../ink/ink801.xml"/><Relationship Id="rId229" Type="http://schemas.openxmlformats.org/officeDocument/2006/relationships/image" Target="../media/image758.png"/><Relationship Id="rId240" Type="http://schemas.openxmlformats.org/officeDocument/2006/relationships/customXml" Target="../ink/ink817.xml"/><Relationship Id="rId261" Type="http://schemas.openxmlformats.org/officeDocument/2006/relationships/customXml" Target="../ink/ink828.xml"/><Relationship Id="rId14" Type="http://schemas.openxmlformats.org/officeDocument/2006/relationships/customXml" Target="../ink/ink704.xml"/><Relationship Id="rId35" Type="http://schemas.openxmlformats.org/officeDocument/2006/relationships/image" Target="../media/image661.png"/><Relationship Id="rId56" Type="http://schemas.openxmlformats.org/officeDocument/2006/relationships/customXml" Target="../ink/ink725.xml"/><Relationship Id="rId77" Type="http://schemas.openxmlformats.org/officeDocument/2006/relationships/image" Target="../media/image682.png"/><Relationship Id="rId100" Type="http://schemas.openxmlformats.org/officeDocument/2006/relationships/customXml" Target="../ink/ink747.xml"/><Relationship Id="rId282" Type="http://schemas.openxmlformats.org/officeDocument/2006/relationships/image" Target="../media/image784.png"/><Relationship Id="rId8" Type="http://schemas.openxmlformats.org/officeDocument/2006/relationships/customXml" Target="../ink/ink701.xml"/><Relationship Id="rId98" Type="http://schemas.openxmlformats.org/officeDocument/2006/relationships/customXml" Target="../ink/ink746.xml"/><Relationship Id="rId121" Type="http://schemas.openxmlformats.org/officeDocument/2006/relationships/image" Target="../media/image704.png"/><Relationship Id="rId142" Type="http://schemas.openxmlformats.org/officeDocument/2006/relationships/customXml" Target="../ink/ink768.xml"/><Relationship Id="rId163" Type="http://schemas.openxmlformats.org/officeDocument/2006/relationships/image" Target="../media/image725.png"/><Relationship Id="rId184" Type="http://schemas.openxmlformats.org/officeDocument/2006/relationships/customXml" Target="../ink/ink789.xml"/><Relationship Id="rId219" Type="http://schemas.openxmlformats.org/officeDocument/2006/relationships/image" Target="../media/image753.png"/><Relationship Id="rId230" Type="http://schemas.openxmlformats.org/officeDocument/2006/relationships/customXml" Target="../ink/ink812.xml"/><Relationship Id="rId251" Type="http://schemas.openxmlformats.org/officeDocument/2006/relationships/customXml" Target="../ink/ink823.xml"/><Relationship Id="rId25" Type="http://schemas.openxmlformats.org/officeDocument/2006/relationships/image" Target="../media/image656.png"/><Relationship Id="rId46" Type="http://schemas.openxmlformats.org/officeDocument/2006/relationships/customXml" Target="../ink/ink720.xml"/><Relationship Id="rId67" Type="http://schemas.openxmlformats.org/officeDocument/2006/relationships/image" Target="../media/image677.png"/><Relationship Id="rId272" Type="http://schemas.openxmlformats.org/officeDocument/2006/relationships/image" Target="../media/image779.png"/><Relationship Id="rId293" Type="http://schemas.openxmlformats.org/officeDocument/2006/relationships/customXml" Target="../ink/ink844.xml"/><Relationship Id="rId88" Type="http://schemas.openxmlformats.org/officeDocument/2006/relationships/customXml" Target="../ink/ink741.xml"/><Relationship Id="rId111" Type="http://schemas.openxmlformats.org/officeDocument/2006/relationships/image" Target="../media/image699.png"/><Relationship Id="rId132" Type="http://schemas.openxmlformats.org/officeDocument/2006/relationships/customXml" Target="../ink/ink763.xml"/><Relationship Id="rId153" Type="http://schemas.openxmlformats.org/officeDocument/2006/relationships/image" Target="../media/image720.png"/><Relationship Id="rId174" Type="http://schemas.openxmlformats.org/officeDocument/2006/relationships/customXml" Target="../ink/ink784.xml"/><Relationship Id="rId195" Type="http://schemas.openxmlformats.org/officeDocument/2006/relationships/image" Target="../media/image741.png"/><Relationship Id="rId209" Type="http://schemas.openxmlformats.org/officeDocument/2006/relationships/image" Target="../media/image748.png"/><Relationship Id="rId220" Type="http://schemas.openxmlformats.org/officeDocument/2006/relationships/customXml" Target="../ink/ink807.xml"/><Relationship Id="rId241" Type="http://schemas.openxmlformats.org/officeDocument/2006/relationships/image" Target="../media/image764.png"/><Relationship Id="rId15" Type="http://schemas.openxmlformats.org/officeDocument/2006/relationships/image" Target="../media/image652.png"/><Relationship Id="rId36" Type="http://schemas.openxmlformats.org/officeDocument/2006/relationships/customXml" Target="../ink/ink715.xml"/><Relationship Id="rId57" Type="http://schemas.openxmlformats.org/officeDocument/2006/relationships/image" Target="../media/image672.png"/><Relationship Id="rId262" Type="http://schemas.openxmlformats.org/officeDocument/2006/relationships/image" Target="../media/image774.png"/><Relationship Id="rId283" Type="http://schemas.openxmlformats.org/officeDocument/2006/relationships/customXml" Target="../ink/ink839.xml"/><Relationship Id="rId78" Type="http://schemas.openxmlformats.org/officeDocument/2006/relationships/customXml" Target="../ink/ink736.xml"/><Relationship Id="rId99" Type="http://schemas.openxmlformats.org/officeDocument/2006/relationships/image" Target="../media/image693.png"/><Relationship Id="rId101" Type="http://schemas.openxmlformats.org/officeDocument/2006/relationships/image" Target="../media/image694.png"/><Relationship Id="rId122" Type="http://schemas.openxmlformats.org/officeDocument/2006/relationships/customXml" Target="../ink/ink758.xml"/><Relationship Id="rId143" Type="http://schemas.openxmlformats.org/officeDocument/2006/relationships/image" Target="../media/image715.png"/><Relationship Id="rId164" Type="http://schemas.openxmlformats.org/officeDocument/2006/relationships/customXml" Target="../ink/ink779.xml"/><Relationship Id="rId185" Type="http://schemas.openxmlformats.org/officeDocument/2006/relationships/image" Target="../media/image736.png"/><Relationship Id="rId9" Type="http://schemas.openxmlformats.org/officeDocument/2006/relationships/image" Target="../media/image649.png"/><Relationship Id="rId210" Type="http://schemas.openxmlformats.org/officeDocument/2006/relationships/customXml" Target="../ink/ink802.xml"/><Relationship Id="rId26" Type="http://schemas.openxmlformats.org/officeDocument/2006/relationships/customXml" Target="../ink/ink710.xml"/><Relationship Id="rId231" Type="http://schemas.openxmlformats.org/officeDocument/2006/relationships/image" Target="../media/image759.png"/><Relationship Id="rId252" Type="http://schemas.openxmlformats.org/officeDocument/2006/relationships/image" Target="../media/image769.png"/><Relationship Id="rId273" Type="http://schemas.openxmlformats.org/officeDocument/2006/relationships/customXml" Target="../ink/ink834.xml"/><Relationship Id="rId294" Type="http://schemas.openxmlformats.org/officeDocument/2006/relationships/image" Target="../media/image790.png"/><Relationship Id="rId47" Type="http://schemas.openxmlformats.org/officeDocument/2006/relationships/image" Target="../media/image667.png"/><Relationship Id="rId68" Type="http://schemas.openxmlformats.org/officeDocument/2006/relationships/customXml" Target="../ink/ink731.xml"/><Relationship Id="rId89" Type="http://schemas.openxmlformats.org/officeDocument/2006/relationships/image" Target="../media/image688.png"/><Relationship Id="rId112" Type="http://schemas.openxmlformats.org/officeDocument/2006/relationships/customXml" Target="../ink/ink753.xml"/><Relationship Id="rId133" Type="http://schemas.openxmlformats.org/officeDocument/2006/relationships/image" Target="../media/image710.png"/><Relationship Id="rId154" Type="http://schemas.openxmlformats.org/officeDocument/2006/relationships/customXml" Target="../ink/ink774.xml"/><Relationship Id="rId175" Type="http://schemas.openxmlformats.org/officeDocument/2006/relationships/image" Target="../media/image731.png"/><Relationship Id="rId196" Type="http://schemas.openxmlformats.org/officeDocument/2006/relationships/customXml" Target="../ink/ink795.xml"/><Relationship Id="rId200" Type="http://schemas.openxmlformats.org/officeDocument/2006/relationships/customXml" Target="../ink/ink797.xml"/><Relationship Id="rId16" Type="http://schemas.openxmlformats.org/officeDocument/2006/relationships/customXml" Target="../ink/ink705.xml"/><Relationship Id="rId221" Type="http://schemas.openxmlformats.org/officeDocument/2006/relationships/image" Target="../media/image754.png"/><Relationship Id="rId242" Type="http://schemas.openxmlformats.org/officeDocument/2006/relationships/customXml" Target="../ink/ink818.xml"/><Relationship Id="rId263" Type="http://schemas.openxmlformats.org/officeDocument/2006/relationships/customXml" Target="../ink/ink829.xml"/><Relationship Id="rId284" Type="http://schemas.openxmlformats.org/officeDocument/2006/relationships/image" Target="../media/image785.png"/><Relationship Id="rId37" Type="http://schemas.openxmlformats.org/officeDocument/2006/relationships/image" Target="../media/image662.png"/><Relationship Id="rId58" Type="http://schemas.openxmlformats.org/officeDocument/2006/relationships/customXml" Target="../ink/ink726.xml"/><Relationship Id="rId79" Type="http://schemas.openxmlformats.org/officeDocument/2006/relationships/image" Target="../media/image683.png"/><Relationship Id="rId102" Type="http://schemas.openxmlformats.org/officeDocument/2006/relationships/customXml" Target="../ink/ink748.xml"/><Relationship Id="rId123" Type="http://schemas.openxmlformats.org/officeDocument/2006/relationships/image" Target="../media/image705.png"/><Relationship Id="rId144" Type="http://schemas.openxmlformats.org/officeDocument/2006/relationships/customXml" Target="../ink/ink769.xml"/><Relationship Id="rId90" Type="http://schemas.openxmlformats.org/officeDocument/2006/relationships/customXml" Target="../ink/ink742.xml"/><Relationship Id="rId165" Type="http://schemas.openxmlformats.org/officeDocument/2006/relationships/image" Target="../media/image726.png"/><Relationship Id="rId186" Type="http://schemas.openxmlformats.org/officeDocument/2006/relationships/customXml" Target="../ink/ink790.xml"/><Relationship Id="rId211" Type="http://schemas.openxmlformats.org/officeDocument/2006/relationships/image" Target="../media/image749.png"/><Relationship Id="rId232" Type="http://schemas.openxmlformats.org/officeDocument/2006/relationships/customXml" Target="../ink/ink813.xml"/><Relationship Id="rId253" Type="http://schemas.openxmlformats.org/officeDocument/2006/relationships/customXml" Target="../ink/ink824.xml"/><Relationship Id="rId274" Type="http://schemas.openxmlformats.org/officeDocument/2006/relationships/image" Target="../media/image780.png"/><Relationship Id="rId295" Type="http://schemas.openxmlformats.org/officeDocument/2006/relationships/customXml" Target="../ink/ink845.xml"/><Relationship Id="rId27" Type="http://schemas.openxmlformats.org/officeDocument/2006/relationships/image" Target="../media/image657.png"/><Relationship Id="rId48" Type="http://schemas.openxmlformats.org/officeDocument/2006/relationships/customXml" Target="../ink/ink721.xml"/><Relationship Id="rId69" Type="http://schemas.openxmlformats.org/officeDocument/2006/relationships/image" Target="../media/image678.png"/><Relationship Id="rId113" Type="http://schemas.openxmlformats.org/officeDocument/2006/relationships/image" Target="../media/image700.png"/><Relationship Id="rId134" Type="http://schemas.openxmlformats.org/officeDocument/2006/relationships/customXml" Target="../ink/ink764.xml"/><Relationship Id="rId80" Type="http://schemas.openxmlformats.org/officeDocument/2006/relationships/customXml" Target="../ink/ink737.xml"/><Relationship Id="rId155" Type="http://schemas.openxmlformats.org/officeDocument/2006/relationships/image" Target="../media/image721.png"/><Relationship Id="rId176" Type="http://schemas.openxmlformats.org/officeDocument/2006/relationships/customXml" Target="../ink/ink785.xml"/><Relationship Id="rId197" Type="http://schemas.openxmlformats.org/officeDocument/2006/relationships/image" Target="../media/image742.png"/><Relationship Id="rId201" Type="http://schemas.openxmlformats.org/officeDocument/2006/relationships/image" Target="../media/image744.png"/><Relationship Id="rId222" Type="http://schemas.openxmlformats.org/officeDocument/2006/relationships/customXml" Target="../ink/ink808.xml"/><Relationship Id="rId243" Type="http://schemas.openxmlformats.org/officeDocument/2006/relationships/image" Target="../media/image765.png"/><Relationship Id="rId264" Type="http://schemas.openxmlformats.org/officeDocument/2006/relationships/image" Target="../media/image775.png"/><Relationship Id="rId285" Type="http://schemas.openxmlformats.org/officeDocument/2006/relationships/customXml" Target="../ink/ink840.xml"/><Relationship Id="rId17" Type="http://schemas.openxmlformats.org/officeDocument/2006/relationships/image" Target="../media/image373.png"/><Relationship Id="rId38" Type="http://schemas.openxmlformats.org/officeDocument/2006/relationships/customXml" Target="../ink/ink716.xml"/><Relationship Id="rId59" Type="http://schemas.openxmlformats.org/officeDocument/2006/relationships/image" Target="../media/image673.png"/><Relationship Id="rId103" Type="http://schemas.openxmlformats.org/officeDocument/2006/relationships/image" Target="../media/image695.png"/><Relationship Id="rId124" Type="http://schemas.openxmlformats.org/officeDocument/2006/relationships/customXml" Target="../ink/ink759.xml"/><Relationship Id="rId70" Type="http://schemas.openxmlformats.org/officeDocument/2006/relationships/customXml" Target="../ink/ink732.xml"/><Relationship Id="rId91" Type="http://schemas.openxmlformats.org/officeDocument/2006/relationships/image" Target="../media/image689.png"/><Relationship Id="rId145" Type="http://schemas.openxmlformats.org/officeDocument/2006/relationships/image" Target="../media/image716.png"/><Relationship Id="rId166" Type="http://schemas.openxmlformats.org/officeDocument/2006/relationships/customXml" Target="../ink/ink780.xml"/><Relationship Id="rId187" Type="http://schemas.openxmlformats.org/officeDocument/2006/relationships/image" Target="../media/image737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803.xml"/><Relationship Id="rId233" Type="http://schemas.openxmlformats.org/officeDocument/2006/relationships/image" Target="../media/image760.png"/><Relationship Id="rId254" Type="http://schemas.openxmlformats.org/officeDocument/2006/relationships/image" Target="../media/image770.png"/><Relationship Id="rId28" Type="http://schemas.openxmlformats.org/officeDocument/2006/relationships/customXml" Target="../ink/ink711.xml"/><Relationship Id="rId49" Type="http://schemas.openxmlformats.org/officeDocument/2006/relationships/image" Target="../media/image668.png"/><Relationship Id="rId114" Type="http://schemas.openxmlformats.org/officeDocument/2006/relationships/customXml" Target="../ink/ink754.xml"/><Relationship Id="rId275" Type="http://schemas.openxmlformats.org/officeDocument/2006/relationships/customXml" Target="../ink/ink835.xml"/><Relationship Id="rId296" Type="http://schemas.openxmlformats.org/officeDocument/2006/relationships/image" Target="../media/image791.png"/><Relationship Id="rId300" Type="http://schemas.openxmlformats.org/officeDocument/2006/relationships/customXml" Target="../ink/ink848.xml"/><Relationship Id="rId60" Type="http://schemas.openxmlformats.org/officeDocument/2006/relationships/customXml" Target="../ink/ink727.xml"/><Relationship Id="rId81" Type="http://schemas.openxmlformats.org/officeDocument/2006/relationships/image" Target="../media/image684.png"/><Relationship Id="rId135" Type="http://schemas.openxmlformats.org/officeDocument/2006/relationships/image" Target="../media/image711.png"/><Relationship Id="rId156" Type="http://schemas.openxmlformats.org/officeDocument/2006/relationships/customXml" Target="../ink/ink775.xml"/><Relationship Id="rId177" Type="http://schemas.openxmlformats.org/officeDocument/2006/relationships/image" Target="../media/image732.png"/><Relationship Id="rId198" Type="http://schemas.openxmlformats.org/officeDocument/2006/relationships/customXml" Target="../ink/ink796.xml"/><Relationship Id="rId202" Type="http://schemas.openxmlformats.org/officeDocument/2006/relationships/customXml" Target="../ink/ink798.xml"/><Relationship Id="rId223" Type="http://schemas.openxmlformats.org/officeDocument/2006/relationships/image" Target="../media/image755.png"/><Relationship Id="rId244" Type="http://schemas.openxmlformats.org/officeDocument/2006/relationships/customXml" Target="../ink/ink819.xml"/><Relationship Id="rId18" Type="http://schemas.openxmlformats.org/officeDocument/2006/relationships/customXml" Target="../ink/ink706.xml"/><Relationship Id="rId39" Type="http://schemas.openxmlformats.org/officeDocument/2006/relationships/image" Target="../media/image663.png"/><Relationship Id="rId265" Type="http://schemas.openxmlformats.org/officeDocument/2006/relationships/customXml" Target="../ink/ink830.xml"/><Relationship Id="rId286" Type="http://schemas.openxmlformats.org/officeDocument/2006/relationships/image" Target="../media/image786.png"/><Relationship Id="rId50" Type="http://schemas.openxmlformats.org/officeDocument/2006/relationships/customXml" Target="../ink/ink722.xml"/><Relationship Id="rId104" Type="http://schemas.openxmlformats.org/officeDocument/2006/relationships/customXml" Target="../ink/ink749.xml"/><Relationship Id="rId125" Type="http://schemas.openxmlformats.org/officeDocument/2006/relationships/image" Target="../media/image706.png"/><Relationship Id="rId146" Type="http://schemas.openxmlformats.org/officeDocument/2006/relationships/customXml" Target="../ink/ink770.xml"/><Relationship Id="rId167" Type="http://schemas.openxmlformats.org/officeDocument/2006/relationships/image" Target="../media/image727.png"/><Relationship Id="rId188" Type="http://schemas.openxmlformats.org/officeDocument/2006/relationships/customXml" Target="../ink/ink791.xml"/><Relationship Id="rId71" Type="http://schemas.openxmlformats.org/officeDocument/2006/relationships/image" Target="../media/image679.png"/><Relationship Id="rId92" Type="http://schemas.openxmlformats.org/officeDocument/2006/relationships/customXml" Target="../ink/ink743.xml"/><Relationship Id="rId213" Type="http://schemas.openxmlformats.org/officeDocument/2006/relationships/image" Target="../media/image750.png"/><Relationship Id="rId234" Type="http://schemas.openxmlformats.org/officeDocument/2006/relationships/customXml" Target="../ink/ink814.xml"/><Relationship Id="rId2" Type="http://schemas.openxmlformats.org/officeDocument/2006/relationships/image" Target="../media/image2.png"/><Relationship Id="rId29" Type="http://schemas.openxmlformats.org/officeDocument/2006/relationships/image" Target="../media/image658.png"/><Relationship Id="rId255" Type="http://schemas.openxmlformats.org/officeDocument/2006/relationships/customXml" Target="../ink/ink825.xml"/><Relationship Id="rId276" Type="http://schemas.openxmlformats.org/officeDocument/2006/relationships/image" Target="../media/image781.png"/><Relationship Id="rId297" Type="http://schemas.openxmlformats.org/officeDocument/2006/relationships/customXml" Target="../ink/ink846.xml"/><Relationship Id="rId40" Type="http://schemas.openxmlformats.org/officeDocument/2006/relationships/customXml" Target="../ink/ink717.xml"/><Relationship Id="rId115" Type="http://schemas.openxmlformats.org/officeDocument/2006/relationships/image" Target="../media/image701.png"/><Relationship Id="rId136" Type="http://schemas.openxmlformats.org/officeDocument/2006/relationships/customXml" Target="../ink/ink765.xml"/><Relationship Id="rId157" Type="http://schemas.openxmlformats.org/officeDocument/2006/relationships/image" Target="../media/image722.png"/><Relationship Id="rId178" Type="http://schemas.openxmlformats.org/officeDocument/2006/relationships/customXml" Target="../ink/ink786.xml"/><Relationship Id="rId301" Type="http://schemas.openxmlformats.org/officeDocument/2006/relationships/image" Target="../media/image793.png"/><Relationship Id="rId61" Type="http://schemas.openxmlformats.org/officeDocument/2006/relationships/image" Target="../media/image674.png"/><Relationship Id="rId82" Type="http://schemas.openxmlformats.org/officeDocument/2006/relationships/customXml" Target="../ink/ink738.xml"/><Relationship Id="rId199" Type="http://schemas.openxmlformats.org/officeDocument/2006/relationships/image" Target="../media/image743.png"/><Relationship Id="rId203" Type="http://schemas.openxmlformats.org/officeDocument/2006/relationships/image" Target="../media/image745.png"/><Relationship Id="rId19" Type="http://schemas.openxmlformats.org/officeDocument/2006/relationships/image" Target="../media/image653.png"/><Relationship Id="rId224" Type="http://schemas.openxmlformats.org/officeDocument/2006/relationships/customXml" Target="../ink/ink809.xml"/><Relationship Id="rId245" Type="http://schemas.openxmlformats.org/officeDocument/2006/relationships/customXml" Target="../ink/ink820.xml"/><Relationship Id="rId266" Type="http://schemas.openxmlformats.org/officeDocument/2006/relationships/image" Target="../media/image776.png"/><Relationship Id="rId287" Type="http://schemas.openxmlformats.org/officeDocument/2006/relationships/customXml" Target="../ink/ink841.xml"/><Relationship Id="rId30" Type="http://schemas.openxmlformats.org/officeDocument/2006/relationships/customXml" Target="../ink/ink712.xml"/><Relationship Id="rId105" Type="http://schemas.openxmlformats.org/officeDocument/2006/relationships/image" Target="../media/image696.png"/><Relationship Id="rId126" Type="http://schemas.openxmlformats.org/officeDocument/2006/relationships/customXml" Target="../ink/ink760.xml"/><Relationship Id="rId147" Type="http://schemas.openxmlformats.org/officeDocument/2006/relationships/image" Target="../media/image717.png"/><Relationship Id="rId168" Type="http://schemas.openxmlformats.org/officeDocument/2006/relationships/customXml" Target="../ink/ink781.xml"/><Relationship Id="rId51" Type="http://schemas.openxmlformats.org/officeDocument/2006/relationships/image" Target="../media/image669.png"/><Relationship Id="rId72" Type="http://schemas.openxmlformats.org/officeDocument/2006/relationships/customXml" Target="../ink/ink733.xml"/><Relationship Id="rId93" Type="http://schemas.openxmlformats.org/officeDocument/2006/relationships/image" Target="../media/image690.png"/><Relationship Id="rId189" Type="http://schemas.openxmlformats.org/officeDocument/2006/relationships/image" Target="../media/image738.png"/><Relationship Id="rId3" Type="http://schemas.openxmlformats.org/officeDocument/2006/relationships/image" Target="../media/image5.jpg"/><Relationship Id="rId214" Type="http://schemas.openxmlformats.org/officeDocument/2006/relationships/customXml" Target="../ink/ink804.xml"/><Relationship Id="rId235" Type="http://schemas.openxmlformats.org/officeDocument/2006/relationships/image" Target="../media/image761.png"/><Relationship Id="rId256" Type="http://schemas.openxmlformats.org/officeDocument/2006/relationships/image" Target="../media/image771.png"/><Relationship Id="rId277" Type="http://schemas.openxmlformats.org/officeDocument/2006/relationships/customXml" Target="../ink/ink836.xml"/><Relationship Id="rId298" Type="http://schemas.openxmlformats.org/officeDocument/2006/relationships/image" Target="../media/image792.png"/><Relationship Id="rId116" Type="http://schemas.openxmlformats.org/officeDocument/2006/relationships/customXml" Target="../ink/ink755.xml"/><Relationship Id="rId137" Type="http://schemas.openxmlformats.org/officeDocument/2006/relationships/image" Target="../media/image712.png"/><Relationship Id="rId158" Type="http://schemas.openxmlformats.org/officeDocument/2006/relationships/customXml" Target="../ink/ink776.xml"/><Relationship Id="rId302" Type="http://schemas.openxmlformats.org/officeDocument/2006/relationships/customXml" Target="../ink/ink849.xml"/><Relationship Id="rId20" Type="http://schemas.openxmlformats.org/officeDocument/2006/relationships/customXml" Target="../ink/ink707.xml"/><Relationship Id="rId41" Type="http://schemas.openxmlformats.org/officeDocument/2006/relationships/image" Target="../media/image664.png"/><Relationship Id="rId62" Type="http://schemas.openxmlformats.org/officeDocument/2006/relationships/customXml" Target="../ink/ink728.xml"/><Relationship Id="rId83" Type="http://schemas.openxmlformats.org/officeDocument/2006/relationships/image" Target="../media/image685.png"/><Relationship Id="rId179" Type="http://schemas.openxmlformats.org/officeDocument/2006/relationships/image" Target="../media/image733.png"/><Relationship Id="rId190" Type="http://schemas.openxmlformats.org/officeDocument/2006/relationships/customXml" Target="../ink/ink792.xml"/><Relationship Id="rId204" Type="http://schemas.openxmlformats.org/officeDocument/2006/relationships/customXml" Target="../ink/ink799.xml"/><Relationship Id="rId225" Type="http://schemas.openxmlformats.org/officeDocument/2006/relationships/image" Target="../media/image756.png"/><Relationship Id="rId246" Type="http://schemas.openxmlformats.org/officeDocument/2006/relationships/image" Target="../media/image766.png"/><Relationship Id="rId267" Type="http://schemas.openxmlformats.org/officeDocument/2006/relationships/customXml" Target="../ink/ink831.xml"/><Relationship Id="rId288" Type="http://schemas.openxmlformats.org/officeDocument/2006/relationships/image" Target="../media/image787.png"/><Relationship Id="rId106" Type="http://schemas.openxmlformats.org/officeDocument/2006/relationships/customXml" Target="../ink/ink750.xml"/><Relationship Id="rId127" Type="http://schemas.openxmlformats.org/officeDocument/2006/relationships/image" Target="../media/image707.png"/><Relationship Id="rId10" Type="http://schemas.openxmlformats.org/officeDocument/2006/relationships/customXml" Target="../ink/ink702.xml"/><Relationship Id="rId31" Type="http://schemas.openxmlformats.org/officeDocument/2006/relationships/image" Target="../media/image659.png"/><Relationship Id="rId52" Type="http://schemas.openxmlformats.org/officeDocument/2006/relationships/customXml" Target="../ink/ink723.xml"/><Relationship Id="rId73" Type="http://schemas.openxmlformats.org/officeDocument/2006/relationships/image" Target="../media/image680.png"/><Relationship Id="rId94" Type="http://schemas.openxmlformats.org/officeDocument/2006/relationships/customXml" Target="../ink/ink744.xml"/><Relationship Id="rId148" Type="http://schemas.openxmlformats.org/officeDocument/2006/relationships/customXml" Target="../ink/ink771.xml"/><Relationship Id="rId169" Type="http://schemas.openxmlformats.org/officeDocument/2006/relationships/image" Target="../media/image728.png"/><Relationship Id="rId4" Type="http://schemas.openxmlformats.org/officeDocument/2006/relationships/image" Target="../media/image646.png"/><Relationship Id="rId180" Type="http://schemas.openxmlformats.org/officeDocument/2006/relationships/customXml" Target="../ink/ink787.xml"/><Relationship Id="rId215" Type="http://schemas.openxmlformats.org/officeDocument/2006/relationships/image" Target="../media/image751.png"/><Relationship Id="rId236" Type="http://schemas.openxmlformats.org/officeDocument/2006/relationships/customXml" Target="../ink/ink815.xml"/><Relationship Id="rId257" Type="http://schemas.openxmlformats.org/officeDocument/2006/relationships/customXml" Target="../ink/ink826.xml"/><Relationship Id="rId278" Type="http://schemas.openxmlformats.org/officeDocument/2006/relationships/image" Target="../media/image782.png"/><Relationship Id="rId303" Type="http://schemas.openxmlformats.org/officeDocument/2006/relationships/image" Target="../media/image794.png"/><Relationship Id="rId42" Type="http://schemas.openxmlformats.org/officeDocument/2006/relationships/customXml" Target="../ink/ink718.xml"/><Relationship Id="rId84" Type="http://schemas.openxmlformats.org/officeDocument/2006/relationships/customXml" Target="../ink/ink739.xml"/><Relationship Id="rId138" Type="http://schemas.openxmlformats.org/officeDocument/2006/relationships/customXml" Target="../ink/ink766.xml"/><Relationship Id="rId191" Type="http://schemas.openxmlformats.org/officeDocument/2006/relationships/image" Target="../media/image739.png"/><Relationship Id="rId205" Type="http://schemas.openxmlformats.org/officeDocument/2006/relationships/image" Target="../media/image746.png"/><Relationship Id="rId247" Type="http://schemas.openxmlformats.org/officeDocument/2006/relationships/customXml" Target="../ink/ink821.xml"/><Relationship Id="rId107" Type="http://schemas.openxmlformats.org/officeDocument/2006/relationships/image" Target="../media/image697.png"/><Relationship Id="rId289" Type="http://schemas.openxmlformats.org/officeDocument/2006/relationships/customXml" Target="../ink/ink842.xml"/><Relationship Id="rId11" Type="http://schemas.openxmlformats.org/officeDocument/2006/relationships/image" Target="../media/image650.png"/><Relationship Id="rId53" Type="http://schemas.openxmlformats.org/officeDocument/2006/relationships/image" Target="../media/image670.png"/><Relationship Id="rId149" Type="http://schemas.openxmlformats.org/officeDocument/2006/relationships/image" Target="../media/image718.png"/><Relationship Id="rId95" Type="http://schemas.openxmlformats.org/officeDocument/2006/relationships/image" Target="../media/image691.png"/><Relationship Id="rId160" Type="http://schemas.openxmlformats.org/officeDocument/2006/relationships/customXml" Target="../ink/ink777.xml"/><Relationship Id="rId216" Type="http://schemas.openxmlformats.org/officeDocument/2006/relationships/customXml" Target="../ink/ink805.xml"/><Relationship Id="rId258" Type="http://schemas.openxmlformats.org/officeDocument/2006/relationships/image" Target="../media/image772.png"/><Relationship Id="rId22" Type="http://schemas.openxmlformats.org/officeDocument/2006/relationships/customXml" Target="../ink/ink708.xml"/><Relationship Id="rId64" Type="http://schemas.openxmlformats.org/officeDocument/2006/relationships/customXml" Target="../ink/ink729.xml"/><Relationship Id="rId118" Type="http://schemas.openxmlformats.org/officeDocument/2006/relationships/customXml" Target="../ink/ink756.xml"/><Relationship Id="rId171" Type="http://schemas.openxmlformats.org/officeDocument/2006/relationships/image" Target="../media/image729.png"/><Relationship Id="rId227" Type="http://schemas.openxmlformats.org/officeDocument/2006/relationships/image" Target="../media/image757.png"/><Relationship Id="rId269" Type="http://schemas.openxmlformats.org/officeDocument/2006/relationships/customXml" Target="../ink/ink832.xml"/><Relationship Id="rId33" Type="http://schemas.openxmlformats.org/officeDocument/2006/relationships/image" Target="../media/image660.png"/><Relationship Id="rId129" Type="http://schemas.openxmlformats.org/officeDocument/2006/relationships/image" Target="../media/image708.png"/><Relationship Id="rId280" Type="http://schemas.openxmlformats.org/officeDocument/2006/relationships/image" Target="../media/image783.png"/><Relationship Id="rId75" Type="http://schemas.openxmlformats.org/officeDocument/2006/relationships/image" Target="../media/image681.png"/><Relationship Id="rId140" Type="http://schemas.openxmlformats.org/officeDocument/2006/relationships/customXml" Target="../ink/ink767.xml"/><Relationship Id="rId182" Type="http://schemas.openxmlformats.org/officeDocument/2006/relationships/customXml" Target="../ink/ink788.xml"/><Relationship Id="rId6" Type="http://schemas.openxmlformats.org/officeDocument/2006/relationships/customXml" Target="../ink/ink700.xml"/><Relationship Id="rId238" Type="http://schemas.openxmlformats.org/officeDocument/2006/relationships/customXml" Target="../ink/ink816.xml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52.png"/><Relationship Id="rId21" Type="http://schemas.openxmlformats.org/officeDocument/2006/relationships/image" Target="../media/image804.png"/><Relationship Id="rId42" Type="http://schemas.openxmlformats.org/officeDocument/2006/relationships/customXml" Target="../ink/ink869.xml"/><Relationship Id="rId63" Type="http://schemas.openxmlformats.org/officeDocument/2006/relationships/image" Target="../media/image825.png"/><Relationship Id="rId84" Type="http://schemas.openxmlformats.org/officeDocument/2006/relationships/customXml" Target="../ink/ink890.xml"/><Relationship Id="rId138" Type="http://schemas.openxmlformats.org/officeDocument/2006/relationships/customXml" Target="../ink/ink917.xml"/><Relationship Id="rId107" Type="http://schemas.openxmlformats.org/officeDocument/2006/relationships/image" Target="../media/image847.png"/><Relationship Id="rId11" Type="http://schemas.openxmlformats.org/officeDocument/2006/relationships/image" Target="../media/image799.png"/><Relationship Id="rId32" Type="http://schemas.openxmlformats.org/officeDocument/2006/relationships/customXml" Target="../ink/ink864.xml"/><Relationship Id="rId53" Type="http://schemas.openxmlformats.org/officeDocument/2006/relationships/image" Target="../media/image820.png"/><Relationship Id="rId74" Type="http://schemas.openxmlformats.org/officeDocument/2006/relationships/customXml" Target="../ink/ink885.xml"/><Relationship Id="rId128" Type="http://schemas.openxmlformats.org/officeDocument/2006/relationships/customXml" Target="../ink/ink912.xml"/><Relationship Id="rId149" Type="http://schemas.openxmlformats.org/officeDocument/2006/relationships/image" Target="../media/image868.png"/><Relationship Id="rId5" Type="http://schemas.openxmlformats.org/officeDocument/2006/relationships/image" Target="../media/image797.png"/><Relationship Id="rId95" Type="http://schemas.openxmlformats.org/officeDocument/2006/relationships/image" Target="../media/image841.png"/><Relationship Id="rId22" Type="http://schemas.openxmlformats.org/officeDocument/2006/relationships/customXml" Target="../ink/ink859.xml"/><Relationship Id="rId27" Type="http://schemas.openxmlformats.org/officeDocument/2006/relationships/image" Target="../media/image807.png"/><Relationship Id="rId43" Type="http://schemas.openxmlformats.org/officeDocument/2006/relationships/image" Target="../media/image815.png"/><Relationship Id="rId48" Type="http://schemas.openxmlformats.org/officeDocument/2006/relationships/customXml" Target="../ink/ink872.xml"/><Relationship Id="rId64" Type="http://schemas.openxmlformats.org/officeDocument/2006/relationships/customXml" Target="../ink/ink880.xml"/><Relationship Id="rId69" Type="http://schemas.openxmlformats.org/officeDocument/2006/relationships/image" Target="../media/image828.png"/><Relationship Id="rId113" Type="http://schemas.openxmlformats.org/officeDocument/2006/relationships/image" Target="../media/image850.png"/><Relationship Id="rId118" Type="http://schemas.openxmlformats.org/officeDocument/2006/relationships/customXml" Target="../ink/ink907.xml"/><Relationship Id="rId134" Type="http://schemas.openxmlformats.org/officeDocument/2006/relationships/customXml" Target="../ink/ink915.xml"/><Relationship Id="rId139" Type="http://schemas.openxmlformats.org/officeDocument/2006/relationships/image" Target="../media/image863.png"/><Relationship Id="rId80" Type="http://schemas.openxmlformats.org/officeDocument/2006/relationships/customXml" Target="../ink/ink888.xml"/><Relationship Id="rId85" Type="http://schemas.openxmlformats.org/officeDocument/2006/relationships/image" Target="../media/image836.png"/><Relationship Id="rId150" Type="http://schemas.openxmlformats.org/officeDocument/2006/relationships/customXml" Target="../ink/ink923.xml"/><Relationship Id="rId12" Type="http://schemas.openxmlformats.org/officeDocument/2006/relationships/customXml" Target="../ink/ink854.xml"/><Relationship Id="rId17" Type="http://schemas.openxmlformats.org/officeDocument/2006/relationships/image" Target="../media/image802.png"/><Relationship Id="rId33" Type="http://schemas.openxmlformats.org/officeDocument/2006/relationships/image" Target="../media/image810.png"/><Relationship Id="rId38" Type="http://schemas.openxmlformats.org/officeDocument/2006/relationships/customXml" Target="../ink/ink867.xml"/><Relationship Id="rId59" Type="http://schemas.openxmlformats.org/officeDocument/2006/relationships/image" Target="../media/image823.png"/><Relationship Id="rId103" Type="http://schemas.openxmlformats.org/officeDocument/2006/relationships/image" Target="../media/image845.png"/><Relationship Id="rId108" Type="http://schemas.openxmlformats.org/officeDocument/2006/relationships/customXml" Target="../ink/ink902.xml"/><Relationship Id="rId124" Type="http://schemas.openxmlformats.org/officeDocument/2006/relationships/customXml" Target="../ink/ink910.xml"/><Relationship Id="rId129" Type="http://schemas.openxmlformats.org/officeDocument/2006/relationships/image" Target="../media/image858.png"/><Relationship Id="rId54" Type="http://schemas.openxmlformats.org/officeDocument/2006/relationships/customXml" Target="../ink/ink875.xml"/><Relationship Id="rId70" Type="http://schemas.openxmlformats.org/officeDocument/2006/relationships/customXml" Target="../ink/ink883.xml"/><Relationship Id="rId75" Type="http://schemas.openxmlformats.org/officeDocument/2006/relationships/image" Target="../media/image831.png"/><Relationship Id="rId91" Type="http://schemas.openxmlformats.org/officeDocument/2006/relationships/image" Target="../media/image839.png"/><Relationship Id="rId96" Type="http://schemas.openxmlformats.org/officeDocument/2006/relationships/customXml" Target="../ink/ink896.xml"/><Relationship Id="rId140" Type="http://schemas.openxmlformats.org/officeDocument/2006/relationships/customXml" Target="../ink/ink918.xml"/><Relationship Id="rId145" Type="http://schemas.openxmlformats.org/officeDocument/2006/relationships/image" Target="../media/image866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51.xml"/><Relationship Id="rId23" Type="http://schemas.openxmlformats.org/officeDocument/2006/relationships/image" Target="../media/image805.png"/><Relationship Id="rId28" Type="http://schemas.openxmlformats.org/officeDocument/2006/relationships/customXml" Target="../ink/ink862.xml"/><Relationship Id="rId49" Type="http://schemas.openxmlformats.org/officeDocument/2006/relationships/image" Target="../media/image818.png"/><Relationship Id="rId114" Type="http://schemas.openxmlformats.org/officeDocument/2006/relationships/customXml" Target="../ink/ink905.xml"/><Relationship Id="rId119" Type="http://schemas.openxmlformats.org/officeDocument/2006/relationships/image" Target="../media/image853.png"/><Relationship Id="rId44" Type="http://schemas.openxmlformats.org/officeDocument/2006/relationships/customXml" Target="../ink/ink870.xml"/><Relationship Id="rId60" Type="http://schemas.openxmlformats.org/officeDocument/2006/relationships/customXml" Target="../ink/ink878.xml"/><Relationship Id="rId65" Type="http://schemas.openxmlformats.org/officeDocument/2006/relationships/image" Target="../media/image826.png"/><Relationship Id="rId81" Type="http://schemas.openxmlformats.org/officeDocument/2006/relationships/image" Target="../media/image834.png"/><Relationship Id="rId86" Type="http://schemas.openxmlformats.org/officeDocument/2006/relationships/customXml" Target="../ink/ink891.xml"/><Relationship Id="rId130" Type="http://schemas.openxmlformats.org/officeDocument/2006/relationships/customXml" Target="../ink/ink913.xml"/><Relationship Id="rId135" Type="http://schemas.openxmlformats.org/officeDocument/2006/relationships/image" Target="../media/image861.png"/><Relationship Id="rId151" Type="http://schemas.openxmlformats.org/officeDocument/2006/relationships/image" Target="../media/image869.png"/><Relationship Id="rId13" Type="http://schemas.openxmlformats.org/officeDocument/2006/relationships/image" Target="../media/image800.png"/><Relationship Id="rId18" Type="http://schemas.openxmlformats.org/officeDocument/2006/relationships/customXml" Target="../ink/ink857.xml"/><Relationship Id="rId39" Type="http://schemas.openxmlformats.org/officeDocument/2006/relationships/image" Target="../media/image813.png"/><Relationship Id="rId109" Type="http://schemas.openxmlformats.org/officeDocument/2006/relationships/image" Target="../media/image848.png"/><Relationship Id="rId34" Type="http://schemas.openxmlformats.org/officeDocument/2006/relationships/customXml" Target="../ink/ink865.xml"/><Relationship Id="rId50" Type="http://schemas.openxmlformats.org/officeDocument/2006/relationships/customXml" Target="../ink/ink873.xml"/><Relationship Id="rId55" Type="http://schemas.openxmlformats.org/officeDocument/2006/relationships/image" Target="../media/image821.png"/><Relationship Id="rId76" Type="http://schemas.openxmlformats.org/officeDocument/2006/relationships/customXml" Target="../ink/ink886.xml"/><Relationship Id="rId97" Type="http://schemas.openxmlformats.org/officeDocument/2006/relationships/image" Target="../media/image842.png"/><Relationship Id="rId104" Type="http://schemas.openxmlformats.org/officeDocument/2006/relationships/customXml" Target="../ink/ink900.xml"/><Relationship Id="rId120" Type="http://schemas.openxmlformats.org/officeDocument/2006/relationships/customXml" Target="../ink/ink908.xml"/><Relationship Id="rId125" Type="http://schemas.openxmlformats.org/officeDocument/2006/relationships/image" Target="../media/image856.png"/><Relationship Id="rId141" Type="http://schemas.openxmlformats.org/officeDocument/2006/relationships/image" Target="../media/image864.png"/><Relationship Id="rId146" Type="http://schemas.openxmlformats.org/officeDocument/2006/relationships/customXml" Target="../ink/ink921.xml"/><Relationship Id="rId7" Type="http://schemas.openxmlformats.org/officeDocument/2006/relationships/image" Target="../media/image798.png"/><Relationship Id="rId71" Type="http://schemas.openxmlformats.org/officeDocument/2006/relationships/image" Target="../media/image829.png"/><Relationship Id="rId92" Type="http://schemas.openxmlformats.org/officeDocument/2006/relationships/customXml" Target="../ink/ink894.xml"/><Relationship Id="rId2" Type="http://schemas.openxmlformats.org/officeDocument/2006/relationships/image" Target="../media/image2.png"/><Relationship Id="rId29" Type="http://schemas.openxmlformats.org/officeDocument/2006/relationships/image" Target="../media/image808.png"/><Relationship Id="rId24" Type="http://schemas.openxmlformats.org/officeDocument/2006/relationships/customXml" Target="../ink/ink860.xml"/><Relationship Id="rId40" Type="http://schemas.openxmlformats.org/officeDocument/2006/relationships/customXml" Target="../ink/ink868.xml"/><Relationship Id="rId45" Type="http://schemas.openxmlformats.org/officeDocument/2006/relationships/image" Target="../media/image816.png"/><Relationship Id="rId66" Type="http://schemas.openxmlformats.org/officeDocument/2006/relationships/customXml" Target="../ink/ink881.xml"/><Relationship Id="rId87" Type="http://schemas.openxmlformats.org/officeDocument/2006/relationships/image" Target="../media/image837.png"/><Relationship Id="rId110" Type="http://schemas.openxmlformats.org/officeDocument/2006/relationships/customXml" Target="../ink/ink903.xml"/><Relationship Id="rId115" Type="http://schemas.openxmlformats.org/officeDocument/2006/relationships/image" Target="../media/image851.png"/><Relationship Id="rId131" Type="http://schemas.openxmlformats.org/officeDocument/2006/relationships/image" Target="../media/image859.png"/><Relationship Id="rId136" Type="http://schemas.openxmlformats.org/officeDocument/2006/relationships/customXml" Target="../ink/ink916.xml"/><Relationship Id="rId61" Type="http://schemas.openxmlformats.org/officeDocument/2006/relationships/image" Target="../media/image824.png"/><Relationship Id="rId82" Type="http://schemas.openxmlformats.org/officeDocument/2006/relationships/customXml" Target="../ink/ink889.xml"/><Relationship Id="rId19" Type="http://schemas.openxmlformats.org/officeDocument/2006/relationships/image" Target="../media/image803.png"/><Relationship Id="rId14" Type="http://schemas.openxmlformats.org/officeDocument/2006/relationships/customXml" Target="../ink/ink855.xml"/><Relationship Id="rId30" Type="http://schemas.openxmlformats.org/officeDocument/2006/relationships/customXml" Target="../ink/ink863.xml"/><Relationship Id="rId35" Type="http://schemas.openxmlformats.org/officeDocument/2006/relationships/image" Target="../media/image811.png"/><Relationship Id="rId56" Type="http://schemas.openxmlformats.org/officeDocument/2006/relationships/customXml" Target="../ink/ink876.xml"/><Relationship Id="rId77" Type="http://schemas.openxmlformats.org/officeDocument/2006/relationships/image" Target="../media/image832.png"/><Relationship Id="rId100" Type="http://schemas.openxmlformats.org/officeDocument/2006/relationships/customXml" Target="../ink/ink898.xml"/><Relationship Id="rId105" Type="http://schemas.openxmlformats.org/officeDocument/2006/relationships/image" Target="../media/image846.png"/><Relationship Id="rId126" Type="http://schemas.openxmlformats.org/officeDocument/2006/relationships/customXml" Target="../ink/ink911.xml"/><Relationship Id="rId147" Type="http://schemas.openxmlformats.org/officeDocument/2006/relationships/image" Target="../media/image867.png"/><Relationship Id="rId8" Type="http://schemas.openxmlformats.org/officeDocument/2006/relationships/customXml" Target="../ink/ink852.xml"/><Relationship Id="rId51" Type="http://schemas.openxmlformats.org/officeDocument/2006/relationships/image" Target="../media/image819.png"/><Relationship Id="rId72" Type="http://schemas.openxmlformats.org/officeDocument/2006/relationships/customXml" Target="../ink/ink884.xml"/><Relationship Id="rId93" Type="http://schemas.openxmlformats.org/officeDocument/2006/relationships/image" Target="../media/image840.png"/><Relationship Id="rId98" Type="http://schemas.openxmlformats.org/officeDocument/2006/relationships/customXml" Target="../ink/ink897.xml"/><Relationship Id="rId121" Type="http://schemas.openxmlformats.org/officeDocument/2006/relationships/image" Target="../media/image854.png"/><Relationship Id="rId142" Type="http://schemas.openxmlformats.org/officeDocument/2006/relationships/customXml" Target="../ink/ink919.xml"/><Relationship Id="rId3" Type="http://schemas.openxmlformats.org/officeDocument/2006/relationships/image" Target="../media/image5.jpg"/><Relationship Id="rId25" Type="http://schemas.openxmlformats.org/officeDocument/2006/relationships/image" Target="../media/image806.png"/><Relationship Id="rId46" Type="http://schemas.openxmlformats.org/officeDocument/2006/relationships/customXml" Target="../ink/ink871.xml"/><Relationship Id="rId67" Type="http://schemas.openxmlformats.org/officeDocument/2006/relationships/image" Target="../media/image827.png"/><Relationship Id="rId116" Type="http://schemas.openxmlformats.org/officeDocument/2006/relationships/customXml" Target="../ink/ink906.xml"/><Relationship Id="rId137" Type="http://schemas.openxmlformats.org/officeDocument/2006/relationships/image" Target="../media/image862.png"/><Relationship Id="rId20" Type="http://schemas.openxmlformats.org/officeDocument/2006/relationships/customXml" Target="../ink/ink858.xml"/><Relationship Id="rId41" Type="http://schemas.openxmlformats.org/officeDocument/2006/relationships/image" Target="../media/image814.png"/><Relationship Id="rId62" Type="http://schemas.openxmlformats.org/officeDocument/2006/relationships/customXml" Target="../ink/ink879.xml"/><Relationship Id="rId83" Type="http://schemas.openxmlformats.org/officeDocument/2006/relationships/image" Target="../media/image835.png"/><Relationship Id="rId88" Type="http://schemas.openxmlformats.org/officeDocument/2006/relationships/customXml" Target="../ink/ink892.xml"/><Relationship Id="rId111" Type="http://schemas.openxmlformats.org/officeDocument/2006/relationships/image" Target="../media/image849.png"/><Relationship Id="rId132" Type="http://schemas.openxmlformats.org/officeDocument/2006/relationships/customXml" Target="../ink/ink914.xml"/><Relationship Id="rId15" Type="http://schemas.openxmlformats.org/officeDocument/2006/relationships/image" Target="../media/image801.png"/><Relationship Id="rId36" Type="http://schemas.openxmlformats.org/officeDocument/2006/relationships/customXml" Target="../ink/ink866.xml"/><Relationship Id="rId57" Type="http://schemas.openxmlformats.org/officeDocument/2006/relationships/image" Target="../media/image822.png"/><Relationship Id="rId106" Type="http://schemas.openxmlformats.org/officeDocument/2006/relationships/customXml" Target="../ink/ink901.xml"/><Relationship Id="rId127" Type="http://schemas.openxmlformats.org/officeDocument/2006/relationships/image" Target="../media/image857.png"/><Relationship Id="rId10" Type="http://schemas.openxmlformats.org/officeDocument/2006/relationships/customXml" Target="../ink/ink853.xml"/><Relationship Id="rId31" Type="http://schemas.openxmlformats.org/officeDocument/2006/relationships/image" Target="../media/image809.png"/><Relationship Id="rId52" Type="http://schemas.openxmlformats.org/officeDocument/2006/relationships/customXml" Target="../ink/ink874.xml"/><Relationship Id="rId73" Type="http://schemas.openxmlformats.org/officeDocument/2006/relationships/image" Target="../media/image830.png"/><Relationship Id="rId78" Type="http://schemas.openxmlformats.org/officeDocument/2006/relationships/customXml" Target="../ink/ink887.xml"/><Relationship Id="rId94" Type="http://schemas.openxmlformats.org/officeDocument/2006/relationships/customXml" Target="../ink/ink895.xml"/><Relationship Id="rId99" Type="http://schemas.openxmlformats.org/officeDocument/2006/relationships/image" Target="../media/image843.png"/><Relationship Id="rId101" Type="http://schemas.openxmlformats.org/officeDocument/2006/relationships/image" Target="../media/image844.png"/><Relationship Id="rId122" Type="http://schemas.openxmlformats.org/officeDocument/2006/relationships/customXml" Target="../ink/ink909.xml"/><Relationship Id="rId143" Type="http://schemas.openxmlformats.org/officeDocument/2006/relationships/image" Target="../media/image865.png"/><Relationship Id="rId148" Type="http://schemas.openxmlformats.org/officeDocument/2006/relationships/customXml" Target="../ink/ink922.xml"/><Relationship Id="rId4" Type="http://schemas.openxmlformats.org/officeDocument/2006/relationships/image" Target="../media/image796.png"/><Relationship Id="rId9" Type="http://schemas.openxmlformats.org/officeDocument/2006/relationships/image" Target="../media/image373.png"/><Relationship Id="rId26" Type="http://schemas.openxmlformats.org/officeDocument/2006/relationships/customXml" Target="../ink/ink861.xml"/><Relationship Id="rId47" Type="http://schemas.openxmlformats.org/officeDocument/2006/relationships/image" Target="../media/image817.png"/><Relationship Id="rId68" Type="http://schemas.openxmlformats.org/officeDocument/2006/relationships/customXml" Target="../ink/ink882.xml"/><Relationship Id="rId89" Type="http://schemas.openxmlformats.org/officeDocument/2006/relationships/image" Target="../media/image838.png"/><Relationship Id="rId112" Type="http://schemas.openxmlformats.org/officeDocument/2006/relationships/customXml" Target="../ink/ink904.xml"/><Relationship Id="rId133" Type="http://schemas.openxmlformats.org/officeDocument/2006/relationships/image" Target="../media/image860.png"/><Relationship Id="rId16" Type="http://schemas.openxmlformats.org/officeDocument/2006/relationships/customXml" Target="../ink/ink856.xml"/><Relationship Id="rId37" Type="http://schemas.openxmlformats.org/officeDocument/2006/relationships/image" Target="../media/image812.png"/><Relationship Id="rId58" Type="http://schemas.openxmlformats.org/officeDocument/2006/relationships/customXml" Target="../ink/ink877.xml"/><Relationship Id="rId79" Type="http://schemas.openxmlformats.org/officeDocument/2006/relationships/image" Target="../media/image833.png"/><Relationship Id="rId102" Type="http://schemas.openxmlformats.org/officeDocument/2006/relationships/customXml" Target="../ink/ink899.xml"/><Relationship Id="rId123" Type="http://schemas.openxmlformats.org/officeDocument/2006/relationships/image" Target="../media/image855.png"/><Relationship Id="rId144" Type="http://schemas.openxmlformats.org/officeDocument/2006/relationships/customXml" Target="../ink/ink920.xml"/><Relationship Id="rId90" Type="http://schemas.openxmlformats.org/officeDocument/2006/relationships/customXml" Target="../ink/ink893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75.png"/><Relationship Id="rId18" Type="http://schemas.openxmlformats.org/officeDocument/2006/relationships/customXml" Target="../ink/ink930.xml"/><Relationship Id="rId26" Type="http://schemas.openxmlformats.org/officeDocument/2006/relationships/customXml" Target="../ink/ink934.xml"/><Relationship Id="rId39" Type="http://schemas.openxmlformats.org/officeDocument/2006/relationships/image" Target="../media/image888.png"/><Relationship Id="rId21" Type="http://schemas.openxmlformats.org/officeDocument/2006/relationships/image" Target="../media/image879.png"/><Relationship Id="rId34" Type="http://schemas.openxmlformats.org/officeDocument/2006/relationships/customXml" Target="../ink/ink938.xml"/><Relationship Id="rId42" Type="http://schemas.openxmlformats.org/officeDocument/2006/relationships/customXml" Target="../ink/ink942.xml"/><Relationship Id="rId47" Type="http://schemas.openxmlformats.org/officeDocument/2006/relationships/image" Target="../media/image891.png"/><Relationship Id="rId50" Type="http://schemas.openxmlformats.org/officeDocument/2006/relationships/customXml" Target="../ink/ink946.xml"/><Relationship Id="rId55" Type="http://schemas.openxmlformats.org/officeDocument/2006/relationships/image" Target="../media/image895.png"/><Relationship Id="rId7" Type="http://schemas.openxmlformats.org/officeDocument/2006/relationships/image" Target="../media/image872.png"/><Relationship Id="rId2" Type="http://schemas.openxmlformats.org/officeDocument/2006/relationships/image" Target="../media/image2.png"/><Relationship Id="rId16" Type="http://schemas.openxmlformats.org/officeDocument/2006/relationships/customXml" Target="../ink/ink929.xml"/><Relationship Id="rId29" Type="http://schemas.openxmlformats.org/officeDocument/2006/relationships/image" Target="../media/image883.png"/><Relationship Id="rId11" Type="http://schemas.openxmlformats.org/officeDocument/2006/relationships/image" Target="../media/image874.png"/><Relationship Id="rId24" Type="http://schemas.openxmlformats.org/officeDocument/2006/relationships/customXml" Target="../ink/ink933.xml"/><Relationship Id="rId32" Type="http://schemas.openxmlformats.org/officeDocument/2006/relationships/customXml" Target="../ink/ink937.xml"/><Relationship Id="rId37" Type="http://schemas.openxmlformats.org/officeDocument/2006/relationships/image" Target="../media/image887.png"/><Relationship Id="rId40" Type="http://schemas.openxmlformats.org/officeDocument/2006/relationships/customXml" Target="../ink/ink941.xml"/><Relationship Id="rId45" Type="http://schemas.openxmlformats.org/officeDocument/2006/relationships/image" Target="../media/image890.png"/><Relationship Id="rId53" Type="http://schemas.openxmlformats.org/officeDocument/2006/relationships/image" Target="../media/image894.png"/><Relationship Id="rId58" Type="http://schemas.openxmlformats.org/officeDocument/2006/relationships/customXml" Target="../ink/ink950.xml"/><Relationship Id="rId5" Type="http://schemas.openxmlformats.org/officeDocument/2006/relationships/image" Target="../media/image871.png"/><Relationship Id="rId61" Type="http://schemas.openxmlformats.org/officeDocument/2006/relationships/image" Target="../media/image898.png"/><Relationship Id="rId19" Type="http://schemas.openxmlformats.org/officeDocument/2006/relationships/image" Target="../media/image878.png"/><Relationship Id="rId14" Type="http://schemas.openxmlformats.org/officeDocument/2006/relationships/customXml" Target="../ink/ink928.xml"/><Relationship Id="rId22" Type="http://schemas.openxmlformats.org/officeDocument/2006/relationships/customXml" Target="../ink/ink932.xml"/><Relationship Id="rId27" Type="http://schemas.openxmlformats.org/officeDocument/2006/relationships/image" Target="../media/image882.png"/><Relationship Id="rId30" Type="http://schemas.openxmlformats.org/officeDocument/2006/relationships/customXml" Target="../ink/ink936.xml"/><Relationship Id="rId35" Type="http://schemas.openxmlformats.org/officeDocument/2006/relationships/image" Target="../media/image886.png"/><Relationship Id="rId43" Type="http://schemas.openxmlformats.org/officeDocument/2006/relationships/image" Target="../media/image889.png"/><Relationship Id="rId48" Type="http://schemas.openxmlformats.org/officeDocument/2006/relationships/customXml" Target="../ink/ink945.xml"/><Relationship Id="rId56" Type="http://schemas.openxmlformats.org/officeDocument/2006/relationships/customXml" Target="../ink/ink949.xml"/><Relationship Id="rId8" Type="http://schemas.openxmlformats.org/officeDocument/2006/relationships/customXml" Target="../ink/ink925.xml"/><Relationship Id="rId51" Type="http://schemas.openxmlformats.org/officeDocument/2006/relationships/image" Target="../media/image893.png"/><Relationship Id="rId3" Type="http://schemas.openxmlformats.org/officeDocument/2006/relationships/image" Target="../media/image5.jpg"/><Relationship Id="rId12" Type="http://schemas.openxmlformats.org/officeDocument/2006/relationships/customXml" Target="../ink/ink927.xml"/><Relationship Id="rId17" Type="http://schemas.openxmlformats.org/officeDocument/2006/relationships/image" Target="../media/image877.png"/><Relationship Id="rId25" Type="http://schemas.openxmlformats.org/officeDocument/2006/relationships/image" Target="../media/image881.png"/><Relationship Id="rId33" Type="http://schemas.openxmlformats.org/officeDocument/2006/relationships/image" Target="../media/image885.png"/><Relationship Id="rId38" Type="http://schemas.openxmlformats.org/officeDocument/2006/relationships/customXml" Target="../ink/ink940.xml"/><Relationship Id="rId46" Type="http://schemas.openxmlformats.org/officeDocument/2006/relationships/customXml" Target="../ink/ink944.xml"/><Relationship Id="rId59" Type="http://schemas.openxmlformats.org/officeDocument/2006/relationships/image" Target="../media/image897.png"/><Relationship Id="rId20" Type="http://schemas.openxmlformats.org/officeDocument/2006/relationships/customXml" Target="../ink/ink931.xml"/><Relationship Id="rId41" Type="http://schemas.openxmlformats.org/officeDocument/2006/relationships/image" Target="../media/image62.png"/><Relationship Id="rId54" Type="http://schemas.openxmlformats.org/officeDocument/2006/relationships/customXml" Target="../ink/ink94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24.xml"/><Relationship Id="rId15" Type="http://schemas.openxmlformats.org/officeDocument/2006/relationships/image" Target="../media/image876.png"/><Relationship Id="rId23" Type="http://schemas.openxmlformats.org/officeDocument/2006/relationships/image" Target="../media/image880.png"/><Relationship Id="rId28" Type="http://schemas.openxmlformats.org/officeDocument/2006/relationships/customXml" Target="../ink/ink935.xml"/><Relationship Id="rId36" Type="http://schemas.openxmlformats.org/officeDocument/2006/relationships/customXml" Target="../ink/ink939.xml"/><Relationship Id="rId49" Type="http://schemas.openxmlformats.org/officeDocument/2006/relationships/image" Target="../media/image892.png"/><Relationship Id="rId57" Type="http://schemas.openxmlformats.org/officeDocument/2006/relationships/image" Target="../media/image896.png"/><Relationship Id="rId10" Type="http://schemas.openxmlformats.org/officeDocument/2006/relationships/customXml" Target="../ink/ink926.xml"/><Relationship Id="rId31" Type="http://schemas.openxmlformats.org/officeDocument/2006/relationships/image" Target="../media/image884.png"/><Relationship Id="rId44" Type="http://schemas.openxmlformats.org/officeDocument/2006/relationships/customXml" Target="../ink/ink943.xml"/><Relationship Id="rId52" Type="http://schemas.openxmlformats.org/officeDocument/2006/relationships/customXml" Target="../ink/ink947.xml"/><Relationship Id="rId60" Type="http://schemas.openxmlformats.org/officeDocument/2006/relationships/customXml" Target="../ink/ink951.xml"/><Relationship Id="rId4" Type="http://schemas.openxmlformats.org/officeDocument/2006/relationships/image" Target="../media/image870.png"/><Relationship Id="rId9" Type="http://schemas.openxmlformats.org/officeDocument/2006/relationships/image" Target="../media/image873.png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962.xml"/><Relationship Id="rId21" Type="http://schemas.openxmlformats.org/officeDocument/2006/relationships/image" Target="../media/image908.png"/><Relationship Id="rId42" Type="http://schemas.openxmlformats.org/officeDocument/2006/relationships/customXml" Target="../ink/ink970.xml"/><Relationship Id="rId47" Type="http://schemas.openxmlformats.org/officeDocument/2006/relationships/image" Target="../media/image921.png"/><Relationship Id="rId63" Type="http://schemas.openxmlformats.org/officeDocument/2006/relationships/image" Target="../media/image929.png"/><Relationship Id="rId68" Type="http://schemas.openxmlformats.org/officeDocument/2006/relationships/customXml" Target="../ink/ink983.xml"/><Relationship Id="rId16" Type="http://schemas.openxmlformats.org/officeDocument/2006/relationships/customXml" Target="../ink/ink957.xml"/><Relationship Id="rId11" Type="http://schemas.openxmlformats.org/officeDocument/2006/relationships/image" Target="../media/image903.png"/><Relationship Id="rId24" Type="http://schemas.openxmlformats.org/officeDocument/2006/relationships/customXml" Target="../ink/ink961.xml"/><Relationship Id="rId32" Type="http://schemas.openxmlformats.org/officeDocument/2006/relationships/customXml" Target="../ink/ink965.xml"/><Relationship Id="rId37" Type="http://schemas.openxmlformats.org/officeDocument/2006/relationships/image" Target="../media/image916.png"/><Relationship Id="rId40" Type="http://schemas.openxmlformats.org/officeDocument/2006/relationships/customXml" Target="../ink/ink969.xml"/><Relationship Id="rId45" Type="http://schemas.openxmlformats.org/officeDocument/2006/relationships/image" Target="../media/image920.png"/><Relationship Id="rId53" Type="http://schemas.openxmlformats.org/officeDocument/2006/relationships/image" Target="../media/image924.png"/><Relationship Id="rId58" Type="http://schemas.openxmlformats.org/officeDocument/2006/relationships/customXml" Target="../ink/ink978.xml"/><Relationship Id="rId66" Type="http://schemas.openxmlformats.org/officeDocument/2006/relationships/customXml" Target="../ink/ink982.xml"/><Relationship Id="rId74" Type="http://schemas.openxmlformats.org/officeDocument/2006/relationships/customXml" Target="../ink/ink986.xml"/><Relationship Id="rId5" Type="http://schemas.openxmlformats.org/officeDocument/2006/relationships/image" Target="../media/image900.jpg"/><Relationship Id="rId61" Type="http://schemas.openxmlformats.org/officeDocument/2006/relationships/image" Target="../media/image928.png"/><Relationship Id="rId19" Type="http://schemas.openxmlformats.org/officeDocument/2006/relationships/image" Target="../media/image907.png"/><Relationship Id="rId14" Type="http://schemas.openxmlformats.org/officeDocument/2006/relationships/customXml" Target="../ink/ink956.xml"/><Relationship Id="rId22" Type="http://schemas.openxmlformats.org/officeDocument/2006/relationships/customXml" Target="../ink/ink960.xml"/><Relationship Id="rId27" Type="http://schemas.openxmlformats.org/officeDocument/2006/relationships/image" Target="../media/image911.png"/><Relationship Id="rId30" Type="http://schemas.openxmlformats.org/officeDocument/2006/relationships/customXml" Target="../ink/ink964.xml"/><Relationship Id="rId35" Type="http://schemas.openxmlformats.org/officeDocument/2006/relationships/image" Target="../media/image915.png"/><Relationship Id="rId43" Type="http://schemas.openxmlformats.org/officeDocument/2006/relationships/image" Target="../media/image919.png"/><Relationship Id="rId48" Type="http://schemas.openxmlformats.org/officeDocument/2006/relationships/customXml" Target="../ink/ink973.xml"/><Relationship Id="rId56" Type="http://schemas.openxmlformats.org/officeDocument/2006/relationships/customXml" Target="../ink/ink977.xml"/><Relationship Id="rId64" Type="http://schemas.openxmlformats.org/officeDocument/2006/relationships/customXml" Target="../ink/ink981.xml"/><Relationship Id="rId69" Type="http://schemas.openxmlformats.org/officeDocument/2006/relationships/image" Target="../media/image932.png"/><Relationship Id="rId77" Type="http://schemas.openxmlformats.org/officeDocument/2006/relationships/image" Target="../media/image936.png"/><Relationship Id="rId8" Type="http://schemas.openxmlformats.org/officeDocument/2006/relationships/customXml" Target="../ink/ink953.xml"/><Relationship Id="rId51" Type="http://schemas.openxmlformats.org/officeDocument/2006/relationships/image" Target="../media/image923.png"/><Relationship Id="rId72" Type="http://schemas.openxmlformats.org/officeDocument/2006/relationships/customXml" Target="../ink/ink985.xml"/><Relationship Id="rId3" Type="http://schemas.openxmlformats.org/officeDocument/2006/relationships/image" Target="../media/image5.jpg"/><Relationship Id="rId12" Type="http://schemas.openxmlformats.org/officeDocument/2006/relationships/customXml" Target="../ink/ink955.xml"/><Relationship Id="rId17" Type="http://schemas.openxmlformats.org/officeDocument/2006/relationships/image" Target="../media/image906.png"/><Relationship Id="rId25" Type="http://schemas.openxmlformats.org/officeDocument/2006/relationships/image" Target="../media/image910.png"/><Relationship Id="rId33" Type="http://schemas.openxmlformats.org/officeDocument/2006/relationships/image" Target="../media/image914.png"/><Relationship Id="rId38" Type="http://schemas.openxmlformats.org/officeDocument/2006/relationships/customXml" Target="../ink/ink968.xml"/><Relationship Id="rId46" Type="http://schemas.openxmlformats.org/officeDocument/2006/relationships/customXml" Target="../ink/ink972.xml"/><Relationship Id="rId59" Type="http://schemas.openxmlformats.org/officeDocument/2006/relationships/image" Target="../media/image927.png"/><Relationship Id="rId67" Type="http://schemas.openxmlformats.org/officeDocument/2006/relationships/image" Target="../media/image931.png"/><Relationship Id="rId20" Type="http://schemas.openxmlformats.org/officeDocument/2006/relationships/customXml" Target="../ink/ink959.xml"/><Relationship Id="rId41" Type="http://schemas.openxmlformats.org/officeDocument/2006/relationships/image" Target="../media/image918.png"/><Relationship Id="rId54" Type="http://schemas.openxmlformats.org/officeDocument/2006/relationships/customXml" Target="../ink/ink976.xml"/><Relationship Id="rId62" Type="http://schemas.openxmlformats.org/officeDocument/2006/relationships/customXml" Target="../ink/ink980.xml"/><Relationship Id="rId70" Type="http://schemas.openxmlformats.org/officeDocument/2006/relationships/customXml" Target="../ink/ink984.xml"/><Relationship Id="rId75" Type="http://schemas.openxmlformats.org/officeDocument/2006/relationships/image" Target="../media/image935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52.xml"/><Relationship Id="rId15" Type="http://schemas.openxmlformats.org/officeDocument/2006/relationships/image" Target="../media/image905.png"/><Relationship Id="rId23" Type="http://schemas.openxmlformats.org/officeDocument/2006/relationships/image" Target="../media/image909.png"/><Relationship Id="rId28" Type="http://schemas.openxmlformats.org/officeDocument/2006/relationships/customXml" Target="../ink/ink963.xml"/><Relationship Id="rId36" Type="http://schemas.openxmlformats.org/officeDocument/2006/relationships/customXml" Target="../ink/ink967.xml"/><Relationship Id="rId49" Type="http://schemas.openxmlformats.org/officeDocument/2006/relationships/image" Target="../media/image922.png"/><Relationship Id="rId57" Type="http://schemas.openxmlformats.org/officeDocument/2006/relationships/image" Target="../media/image926.png"/><Relationship Id="rId10" Type="http://schemas.openxmlformats.org/officeDocument/2006/relationships/customXml" Target="../ink/ink954.xml"/><Relationship Id="rId31" Type="http://schemas.openxmlformats.org/officeDocument/2006/relationships/image" Target="../media/image913.png"/><Relationship Id="rId44" Type="http://schemas.openxmlformats.org/officeDocument/2006/relationships/customXml" Target="../ink/ink971.xml"/><Relationship Id="rId52" Type="http://schemas.openxmlformats.org/officeDocument/2006/relationships/customXml" Target="../ink/ink975.xml"/><Relationship Id="rId60" Type="http://schemas.openxmlformats.org/officeDocument/2006/relationships/customXml" Target="../ink/ink979.xml"/><Relationship Id="rId65" Type="http://schemas.openxmlformats.org/officeDocument/2006/relationships/image" Target="../media/image930.png"/><Relationship Id="rId73" Type="http://schemas.openxmlformats.org/officeDocument/2006/relationships/image" Target="../media/image934.png"/><Relationship Id="rId4" Type="http://schemas.openxmlformats.org/officeDocument/2006/relationships/image" Target="../media/image899.png"/><Relationship Id="rId9" Type="http://schemas.openxmlformats.org/officeDocument/2006/relationships/image" Target="../media/image902.png"/><Relationship Id="rId13" Type="http://schemas.openxmlformats.org/officeDocument/2006/relationships/image" Target="../media/image904.png"/><Relationship Id="rId18" Type="http://schemas.openxmlformats.org/officeDocument/2006/relationships/customXml" Target="../ink/ink958.xml"/><Relationship Id="rId39" Type="http://schemas.openxmlformats.org/officeDocument/2006/relationships/image" Target="../media/image917.png"/><Relationship Id="rId34" Type="http://schemas.openxmlformats.org/officeDocument/2006/relationships/customXml" Target="../ink/ink966.xml"/><Relationship Id="rId50" Type="http://schemas.openxmlformats.org/officeDocument/2006/relationships/customXml" Target="../ink/ink974.xml"/><Relationship Id="rId55" Type="http://schemas.openxmlformats.org/officeDocument/2006/relationships/image" Target="../media/image925.png"/><Relationship Id="rId76" Type="http://schemas.openxmlformats.org/officeDocument/2006/relationships/customXml" Target="../ink/ink987.xml"/><Relationship Id="rId7" Type="http://schemas.openxmlformats.org/officeDocument/2006/relationships/image" Target="../media/image901.png"/><Relationship Id="rId71" Type="http://schemas.openxmlformats.org/officeDocument/2006/relationships/image" Target="../media/image933.png"/><Relationship Id="rId2" Type="http://schemas.openxmlformats.org/officeDocument/2006/relationships/image" Target="../media/image2.png"/><Relationship Id="rId29" Type="http://schemas.openxmlformats.org/officeDocument/2006/relationships/image" Target="../media/image912.png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997.xml"/><Relationship Id="rId21" Type="http://schemas.openxmlformats.org/officeDocument/2006/relationships/image" Target="../media/image946.png"/><Relationship Id="rId42" Type="http://schemas.openxmlformats.org/officeDocument/2006/relationships/customXml" Target="../ink/ink1005.xml"/><Relationship Id="rId47" Type="http://schemas.openxmlformats.org/officeDocument/2006/relationships/image" Target="../media/image959.png"/><Relationship Id="rId63" Type="http://schemas.openxmlformats.org/officeDocument/2006/relationships/image" Target="../media/image967.png"/><Relationship Id="rId68" Type="http://schemas.openxmlformats.org/officeDocument/2006/relationships/customXml" Target="../ink/ink1018.xml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992.xml"/><Relationship Id="rId29" Type="http://schemas.openxmlformats.org/officeDocument/2006/relationships/image" Target="../media/image950.png"/><Relationship Id="rId11" Type="http://schemas.openxmlformats.org/officeDocument/2006/relationships/image" Target="../media/image941.png"/><Relationship Id="rId24" Type="http://schemas.openxmlformats.org/officeDocument/2006/relationships/customXml" Target="../ink/ink996.xml"/><Relationship Id="rId32" Type="http://schemas.openxmlformats.org/officeDocument/2006/relationships/customXml" Target="../ink/ink1000.xml"/><Relationship Id="rId37" Type="http://schemas.openxmlformats.org/officeDocument/2006/relationships/image" Target="../media/image954.png"/><Relationship Id="rId40" Type="http://schemas.openxmlformats.org/officeDocument/2006/relationships/customXml" Target="../ink/ink1004.xml"/><Relationship Id="rId45" Type="http://schemas.openxmlformats.org/officeDocument/2006/relationships/image" Target="../media/image958.png"/><Relationship Id="rId53" Type="http://schemas.openxmlformats.org/officeDocument/2006/relationships/image" Target="../media/image962.png"/><Relationship Id="rId58" Type="http://schemas.openxmlformats.org/officeDocument/2006/relationships/customXml" Target="../ink/ink1013.xml"/><Relationship Id="rId66" Type="http://schemas.openxmlformats.org/officeDocument/2006/relationships/customXml" Target="../ink/ink1017.xml"/><Relationship Id="rId5" Type="http://schemas.openxmlformats.org/officeDocument/2006/relationships/image" Target="../media/image938.jpg"/><Relationship Id="rId61" Type="http://schemas.openxmlformats.org/officeDocument/2006/relationships/image" Target="../media/image966.png"/><Relationship Id="rId19" Type="http://schemas.openxmlformats.org/officeDocument/2006/relationships/image" Target="../media/image945.png"/><Relationship Id="rId14" Type="http://schemas.openxmlformats.org/officeDocument/2006/relationships/customXml" Target="../ink/ink991.xml"/><Relationship Id="rId22" Type="http://schemas.openxmlformats.org/officeDocument/2006/relationships/customXml" Target="../ink/ink995.xml"/><Relationship Id="rId27" Type="http://schemas.openxmlformats.org/officeDocument/2006/relationships/image" Target="../media/image949.png"/><Relationship Id="rId30" Type="http://schemas.openxmlformats.org/officeDocument/2006/relationships/customXml" Target="../ink/ink999.xml"/><Relationship Id="rId35" Type="http://schemas.openxmlformats.org/officeDocument/2006/relationships/image" Target="../media/image953.png"/><Relationship Id="rId43" Type="http://schemas.openxmlformats.org/officeDocument/2006/relationships/image" Target="../media/image957.png"/><Relationship Id="rId48" Type="http://schemas.openxmlformats.org/officeDocument/2006/relationships/customXml" Target="../ink/ink1008.xml"/><Relationship Id="rId56" Type="http://schemas.openxmlformats.org/officeDocument/2006/relationships/customXml" Target="../ink/ink1012.xml"/><Relationship Id="rId64" Type="http://schemas.openxmlformats.org/officeDocument/2006/relationships/customXml" Target="../ink/ink1016.xml"/><Relationship Id="rId69" Type="http://schemas.openxmlformats.org/officeDocument/2006/relationships/image" Target="../media/image970.png"/><Relationship Id="rId8" Type="http://schemas.openxmlformats.org/officeDocument/2006/relationships/customXml" Target="../ink/ink988.xml"/><Relationship Id="rId51" Type="http://schemas.openxmlformats.org/officeDocument/2006/relationships/image" Target="../media/image961.png"/><Relationship Id="rId72" Type="http://schemas.openxmlformats.org/officeDocument/2006/relationships/customXml" Target="../ink/ink1020.xml"/><Relationship Id="rId3" Type="http://schemas.openxmlformats.org/officeDocument/2006/relationships/image" Target="../media/image2.png"/><Relationship Id="rId12" Type="http://schemas.openxmlformats.org/officeDocument/2006/relationships/customXml" Target="../ink/ink990.xml"/><Relationship Id="rId17" Type="http://schemas.openxmlformats.org/officeDocument/2006/relationships/image" Target="../media/image944.png"/><Relationship Id="rId25" Type="http://schemas.openxmlformats.org/officeDocument/2006/relationships/image" Target="../media/image948.png"/><Relationship Id="rId33" Type="http://schemas.openxmlformats.org/officeDocument/2006/relationships/image" Target="../media/image952.png"/><Relationship Id="rId38" Type="http://schemas.openxmlformats.org/officeDocument/2006/relationships/customXml" Target="../ink/ink1003.xml"/><Relationship Id="rId46" Type="http://schemas.openxmlformats.org/officeDocument/2006/relationships/customXml" Target="../ink/ink1007.xml"/><Relationship Id="rId59" Type="http://schemas.openxmlformats.org/officeDocument/2006/relationships/image" Target="../media/image965.png"/><Relationship Id="rId67" Type="http://schemas.openxmlformats.org/officeDocument/2006/relationships/image" Target="../media/image969.png"/><Relationship Id="rId20" Type="http://schemas.openxmlformats.org/officeDocument/2006/relationships/customXml" Target="../ink/ink994.xml"/><Relationship Id="rId41" Type="http://schemas.openxmlformats.org/officeDocument/2006/relationships/image" Target="../media/image956.png"/><Relationship Id="rId54" Type="http://schemas.openxmlformats.org/officeDocument/2006/relationships/customXml" Target="../ink/ink1011.xml"/><Relationship Id="rId62" Type="http://schemas.openxmlformats.org/officeDocument/2006/relationships/customXml" Target="../ink/ink1015.xml"/><Relationship Id="rId70" Type="http://schemas.openxmlformats.org/officeDocument/2006/relationships/customXml" Target="../ink/ink10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9.png"/><Relationship Id="rId15" Type="http://schemas.openxmlformats.org/officeDocument/2006/relationships/image" Target="../media/image943.png"/><Relationship Id="rId23" Type="http://schemas.openxmlformats.org/officeDocument/2006/relationships/image" Target="../media/image947.png"/><Relationship Id="rId28" Type="http://schemas.openxmlformats.org/officeDocument/2006/relationships/customXml" Target="../ink/ink998.xml"/><Relationship Id="rId36" Type="http://schemas.openxmlformats.org/officeDocument/2006/relationships/customXml" Target="../ink/ink1002.xml"/><Relationship Id="rId49" Type="http://schemas.openxmlformats.org/officeDocument/2006/relationships/image" Target="../media/image960.png"/><Relationship Id="rId57" Type="http://schemas.openxmlformats.org/officeDocument/2006/relationships/image" Target="../media/image964.png"/><Relationship Id="rId10" Type="http://schemas.openxmlformats.org/officeDocument/2006/relationships/customXml" Target="../ink/ink989.xml"/><Relationship Id="rId31" Type="http://schemas.openxmlformats.org/officeDocument/2006/relationships/image" Target="../media/image951.png"/><Relationship Id="rId44" Type="http://schemas.openxmlformats.org/officeDocument/2006/relationships/customXml" Target="../ink/ink1006.xml"/><Relationship Id="rId52" Type="http://schemas.openxmlformats.org/officeDocument/2006/relationships/customXml" Target="../ink/ink1010.xml"/><Relationship Id="rId60" Type="http://schemas.openxmlformats.org/officeDocument/2006/relationships/customXml" Target="../ink/ink1014.xml"/><Relationship Id="rId65" Type="http://schemas.openxmlformats.org/officeDocument/2006/relationships/image" Target="../media/image968.png"/><Relationship Id="rId73" Type="http://schemas.openxmlformats.org/officeDocument/2006/relationships/image" Target="../media/image972.png"/><Relationship Id="rId4" Type="http://schemas.openxmlformats.org/officeDocument/2006/relationships/image" Target="../media/image937.png"/><Relationship Id="rId9" Type="http://schemas.openxmlformats.org/officeDocument/2006/relationships/image" Target="../media/image940.png"/><Relationship Id="rId13" Type="http://schemas.openxmlformats.org/officeDocument/2006/relationships/image" Target="../media/image942.png"/><Relationship Id="rId18" Type="http://schemas.openxmlformats.org/officeDocument/2006/relationships/customXml" Target="../ink/ink993.xml"/><Relationship Id="rId39" Type="http://schemas.openxmlformats.org/officeDocument/2006/relationships/image" Target="../media/image955.png"/><Relationship Id="rId34" Type="http://schemas.openxmlformats.org/officeDocument/2006/relationships/customXml" Target="../ink/ink1001.xml"/><Relationship Id="rId50" Type="http://schemas.openxmlformats.org/officeDocument/2006/relationships/customXml" Target="../ink/ink1009.xml"/><Relationship Id="rId55" Type="http://schemas.openxmlformats.org/officeDocument/2006/relationships/image" Target="../media/image963.png"/><Relationship Id="rId7" Type="http://schemas.openxmlformats.org/officeDocument/2006/relationships/image" Target="../media/image5.jpg"/><Relationship Id="rId71" Type="http://schemas.openxmlformats.org/officeDocument/2006/relationships/image" Target="../media/image971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23.xml"/><Relationship Id="rId18" Type="http://schemas.openxmlformats.org/officeDocument/2006/relationships/image" Target="../media/image978.png"/><Relationship Id="rId26" Type="http://schemas.openxmlformats.org/officeDocument/2006/relationships/image" Target="../media/image982.png"/><Relationship Id="rId21" Type="http://schemas.openxmlformats.org/officeDocument/2006/relationships/customXml" Target="../ink/ink1027.xml"/><Relationship Id="rId34" Type="http://schemas.openxmlformats.org/officeDocument/2006/relationships/image" Target="../media/image986.png"/><Relationship Id="rId7" Type="http://schemas.openxmlformats.org/officeDocument/2006/relationships/image" Target="../media/image5.jpg"/><Relationship Id="rId12" Type="http://schemas.openxmlformats.org/officeDocument/2006/relationships/image" Target="../media/image975.png"/><Relationship Id="rId17" Type="http://schemas.openxmlformats.org/officeDocument/2006/relationships/customXml" Target="../ink/ink1025.xml"/><Relationship Id="rId25" Type="http://schemas.openxmlformats.org/officeDocument/2006/relationships/customXml" Target="../ink/ink1029.xml"/><Relationship Id="rId33" Type="http://schemas.openxmlformats.org/officeDocument/2006/relationships/customXml" Target="../ink/ink1033.xml"/><Relationship Id="rId38" Type="http://schemas.openxmlformats.org/officeDocument/2006/relationships/image" Target="../media/image98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77.png"/><Relationship Id="rId20" Type="http://schemas.openxmlformats.org/officeDocument/2006/relationships/image" Target="../media/image979.png"/><Relationship Id="rId29" Type="http://schemas.openxmlformats.org/officeDocument/2006/relationships/customXml" Target="../ink/ink10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9.png"/><Relationship Id="rId11" Type="http://schemas.openxmlformats.org/officeDocument/2006/relationships/customXml" Target="../ink/ink1022.xml"/><Relationship Id="rId24" Type="http://schemas.openxmlformats.org/officeDocument/2006/relationships/image" Target="../media/image981.png"/><Relationship Id="rId32" Type="http://schemas.openxmlformats.org/officeDocument/2006/relationships/image" Target="../media/image985.png"/><Relationship Id="rId37" Type="http://schemas.openxmlformats.org/officeDocument/2006/relationships/customXml" Target="../ink/ink1035.xml"/><Relationship Id="rId5" Type="http://schemas.openxmlformats.org/officeDocument/2006/relationships/image" Target="../media/image938.jpg"/><Relationship Id="rId15" Type="http://schemas.openxmlformats.org/officeDocument/2006/relationships/customXml" Target="../ink/ink1024.xml"/><Relationship Id="rId23" Type="http://schemas.openxmlformats.org/officeDocument/2006/relationships/customXml" Target="../ink/ink1028.xml"/><Relationship Id="rId28" Type="http://schemas.openxmlformats.org/officeDocument/2006/relationships/image" Target="../media/image983.png"/><Relationship Id="rId36" Type="http://schemas.openxmlformats.org/officeDocument/2006/relationships/image" Target="../media/image987.png"/><Relationship Id="rId10" Type="http://schemas.openxmlformats.org/officeDocument/2006/relationships/image" Target="../media/image974.png"/><Relationship Id="rId19" Type="http://schemas.openxmlformats.org/officeDocument/2006/relationships/customXml" Target="../ink/ink1026.xml"/><Relationship Id="rId31" Type="http://schemas.openxmlformats.org/officeDocument/2006/relationships/customXml" Target="../ink/ink1032.xml"/><Relationship Id="rId4" Type="http://schemas.openxmlformats.org/officeDocument/2006/relationships/image" Target="../media/image937.png"/><Relationship Id="rId9" Type="http://schemas.openxmlformats.org/officeDocument/2006/relationships/customXml" Target="../ink/ink1021.xml"/><Relationship Id="rId14" Type="http://schemas.openxmlformats.org/officeDocument/2006/relationships/image" Target="../media/image976.png"/><Relationship Id="rId22" Type="http://schemas.openxmlformats.org/officeDocument/2006/relationships/image" Target="../media/image980.png"/><Relationship Id="rId27" Type="http://schemas.openxmlformats.org/officeDocument/2006/relationships/customXml" Target="../ink/ink1030.xml"/><Relationship Id="rId30" Type="http://schemas.openxmlformats.org/officeDocument/2006/relationships/image" Target="../media/image984.png"/><Relationship Id="rId35" Type="http://schemas.openxmlformats.org/officeDocument/2006/relationships/customXml" Target="../ink/ink1034.xml"/><Relationship Id="rId8" Type="http://schemas.openxmlformats.org/officeDocument/2006/relationships/image" Target="../media/image940.crdownload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1.crdownload"/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9.png"/><Relationship Id="rId5" Type="http://schemas.openxmlformats.org/officeDocument/2006/relationships/image" Target="../media/image938.jpg"/><Relationship Id="rId10" Type="http://schemas.openxmlformats.org/officeDocument/2006/relationships/image" Target="../media/image990.png"/><Relationship Id="rId4" Type="http://schemas.openxmlformats.org/officeDocument/2006/relationships/image" Target="../media/image937.png"/><Relationship Id="rId9" Type="http://schemas.openxmlformats.org/officeDocument/2006/relationships/customXml" Target="../ink/ink1036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0.xml"/><Relationship Id="rId21" Type="http://schemas.openxmlformats.org/officeDocument/2006/relationships/customXml" Target="../ink/ink12.xml"/><Relationship Id="rId42" Type="http://schemas.openxmlformats.org/officeDocument/2006/relationships/image" Target="../media/image1257.png"/><Relationship Id="rId63" Type="http://schemas.openxmlformats.org/officeDocument/2006/relationships/customXml" Target="../ink/ink33.xml"/><Relationship Id="rId84" Type="http://schemas.openxmlformats.org/officeDocument/2006/relationships/image" Target="../media/image1278.png"/><Relationship Id="rId138" Type="http://schemas.openxmlformats.org/officeDocument/2006/relationships/image" Target="../media/image1305.png"/><Relationship Id="rId159" Type="http://schemas.openxmlformats.org/officeDocument/2006/relationships/customXml" Target="../ink/ink81.xml"/><Relationship Id="rId170" Type="http://schemas.openxmlformats.org/officeDocument/2006/relationships/image" Target="../media/image1321.png"/><Relationship Id="rId107" Type="http://schemas.openxmlformats.org/officeDocument/2006/relationships/customXml" Target="../ink/ink55.xml"/><Relationship Id="rId11" Type="http://schemas.openxmlformats.org/officeDocument/2006/relationships/customXml" Target="../ink/ink7.xml"/><Relationship Id="rId32" Type="http://schemas.openxmlformats.org/officeDocument/2006/relationships/image" Target="../media/image1252.png"/><Relationship Id="rId53" Type="http://schemas.openxmlformats.org/officeDocument/2006/relationships/customXml" Target="../ink/ink28.xml"/><Relationship Id="rId74" Type="http://schemas.openxmlformats.org/officeDocument/2006/relationships/image" Target="../media/image1273.png"/><Relationship Id="rId128" Type="http://schemas.openxmlformats.org/officeDocument/2006/relationships/image" Target="../media/image1300.png"/><Relationship Id="rId149" Type="http://schemas.openxmlformats.org/officeDocument/2006/relationships/customXml" Target="../ink/ink76.xml"/><Relationship Id="rId5" Type="http://schemas.openxmlformats.org/officeDocument/2006/relationships/image" Target="../media/image10.jpg"/><Relationship Id="rId95" Type="http://schemas.openxmlformats.org/officeDocument/2006/relationships/customXml" Target="../ink/ink49.xml"/><Relationship Id="rId160" Type="http://schemas.openxmlformats.org/officeDocument/2006/relationships/image" Target="../media/image1316.png"/><Relationship Id="rId22" Type="http://schemas.openxmlformats.org/officeDocument/2006/relationships/image" Target="../media/image1247.png"/><Relationship Id="rId43" Type="http://schemas.openxmlformats.org/officeDocument/2006/relationships/customXml" Target="../ink/ink23.xml"/><Relationship Id="rId64" Type="http://schemas.openxmlformats.org/officeDocument/2006/relationships/image" Target="../media/image1268.png"/><Relationship Id="rId118" Type="http://schemas.openxmlformats.org/officeDocument/2006/relationships/image" Target="../media/image1295.png"/><Relationship Id="rId139" Type="http://schemas.openxmlformats.org/officeDocument/2006/relationships/customXml" Target="../ink/ink71.xml"/><Relationship Id="rId85" Type="http://schemas.openxmlformats.org/officeDocument/2006/relationships/customXml" Target="../ink/ink44.xml"/><Relationship Id="rId150" Type="http://schemas.openxmlformats.org/officeDocument/2006/relationships/image" Target="../media/image1311.png"/><Relationship Id="rId171" Type="http://schemas.openxmlformats.org/officeDocument/2006/relationships/customXml" Target="../ink/ink87.xml"/><Relationship Id="rId12" Type="http://schemas.openxmlformats.org/officeDocument/2006/relationships/image" Target="../media/image1243.png"/><Relationship Id="rId33" Type="http://schemas.openxmlformats.org/officeDocument/2006/relationships/customXml" Target="../ink/ink18.xml"/><Relationship Id="rId108" Type="http://schemas.openxmlformats.org/officeDocument/2006/relationships/image" Target="../media/image1290.png"/><Relationship Id="rId129" Type="http://schemas.openxmlformats.org/officeDocument/2006/relationships/customXml" Target="../ink/ink66.xml"/><Relationship Id="rId54" Type="http://schemas.openxmlformats.org/officeDocument/2006/relationships/image" Target="../media/image1263.png"/><Relationship Id="rId75" Type="http://schemas.openxmlformats.org/officeDocument/2006/relationships/customXml" Target="../ink/ink39.xml"/><Relationship Id="rId96" Type="http://schemas.openxmlformats.org/officeDocument/2006/relationships/image" Target="../media/image1284.png"/><Relationship Id="rId140" Type="http://schemas.openxmlformats.org/officeDocument/2006/relationships/image" Target="../media/image1306.png"/><Relationship Id="rId161" Type="http://schemas.openxmlformats.org/officeDocument/2006/relationships/customXml" Target="../ink/ink8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23" Type="http://schemas.openxmlformats.org/officeDocument/2006/relationships/customXml" Target="../ink/ink13.xml"/><Relationship Id="rId28" Type="http://schemas.openxmlformats.org/officeDocument/2006/relationships/image" Target="../media/image1250.png"/><Relationship Id="rId49" Type="http://schemas.openxmlformats.org/officeDocument/2006/relationships/customXml" Target="../ink/ink26.xml"/><Relationship Id="rId114" Type="http://schemas.openxmlformats.org/officeDocument/2006/relationships/image" Target="../media/image1293.png"/><Relationship Id="rId119" Type="http://schemas.openxmlformats.org/officeDocument/2006/relationships/customXml" Target="../ink/ink61.xml"/><Relationship Id="rId44" Type="http://schemas.openxmlformats.org/officeDocument/2006/relationships/image" Target="../media/image1258.png"/><Relationship Id="rId60" Type="http://schemas.openxmlformats.org/officeDocument/2006/relationships/image" Target="../media/image1266.png"/><Relationship Id="rId65" Type="http://schemas.openxmlformats.org/officeDocument/2006/relationships/customXml" Target="../ink/ink34.xml"/><Relationship Id="rId81" Type="http://schemas.openxmlformats.org/officeDocument/2006/relationships/customXml" Target="../ink/ink42.xml"/><Relationship Id="rId86" Type="http://schemas.openxmlformats.org/officeDocument/2006/relationships/image" Target="../media/image1279.png"/><Relationship Id="rId130" Type="http://schemas.openxmlformats.org/officeDocument/2006/relationships/image" Target="../media/image1301.png"/><Relationship Id="rId135" Type="http://schemas.openxmlformats.org/officeDocument/2006/relationships/customXml" Target="../ink/ink69.xml"/><Relationship Id="rId151" Type="http://schemas.openxmlformats.org/officeDocument/2006/relationships/customXml" Target="../ink/ink77.xml"/><Relationship Id="rId156" Type="http://schemas.openxmlformats.org/officeDocument/2006/relationships/image" Target="../media/image1314.png"/><Relationship Id="rId172" Type="http://schemas.openxmlformats.org/officeDocument/2006/relationships/image" Target="../media/image1322.png"/><Relationship Id="rId13" Type="http://schemas.openxmlformats.org/officeDocument/2006/relationships/customXml" Target="../ink/ink8.xml"/><Relationship Id="rId18" Type="http://schemas.openxmlformats.org/officeDocument/2006/relationships/image" Target="../media/image1075.png"/><Relationship Id="rId39" Type="http://schemas.openxmlformats.org/officeDocument/2006/relationships/customXml" Target="../ink/ink21.xml"/><Relationship Id="rId109" Type="http://schemas.openxmlformats.org/officeDocument/2006/relationships/customXml" Target="../ink/ink56.xml"/><Relationship Id="rId34" Type="http://schemas.openxmlformats.org/officeDocument/2006/relationships/image" Target="../media/image1253.png"/><Relationship Id="rId50" Type="http://schemas.openxmlformats.org/officeDocument/2006/relationships/image" Target="../media/image1261.png"/><Relationship Id="rId55" Type="http://schemas.openxmlformats.org/officeDocument/2006/relationships/customXml" Target="../ink/ink29.xml"/><Relationship Id="rId76" Type="http://schemas.openxmlformats.org/officeDocument/2006/relationships/image" Target="../media/image1274.png"/><Relationship Id="rId97" Type="http://schemas.openxmlformats.org/officeDocument/2006/relationships/customXml" Target="../ink/ink50.xml"/><Relationship Id="rId104" Type="http://schemas.openxmlformats.org/officeDocument/2006/relationships/image" Target="../media/image1288.png"/><Relationship Id="rId120" Type="http://schemas.openxmlformats.org/officeDocument/2006/relationships/image" Target="../media/image1296.png"/><Relationship Id="rId125" Type="http://schemas.openxmlformats.org/officeDocument/2006/relationships/customXml" Target="../ink/ink64.xml"/><Relationship Id="rId141" Type="http://schemas.openxmlformats.org/officeDocument/2006/relationships/customXml" Target="../ink/ink72.xml"/><Relationship Id="rId146" Type="http://schemas.openxmlformats.org/officeDocument/2006/relationships/image" Target="../media/image1309.png"/><Relationship Id="rId167" Type="http://schemas.openxmlformats.org/officeDocument/2006/relationships/customXml" Target="../ink/ink85.xml"/><Relationship Id="rId7" Type="http://schemas.openxmlformats.org/officeDocument/2006/relationships/customXml" Target="../ink/ink5.xml"/><Relationship Id="rId71" Type="http://schemas.openxmlformats.org/officeDocument/2006/relationships/customXml" Target="../ink/ink37.xml"/><Relationship Id="rId92" Type="http://schemas.openxmlformats.org/officeDocument/2006/relationships/image" Target="../media/image1282.png"/><Relationship Id="rId162" Type="http://schemas.openxmlformats.org/officeDocument/2006/relationships/image" Target="../media/image1317.png"/><Relationship Id="rId2" Type="http://schemas.openxmlformats.org/officeDocument/2006/relationships/image" Target="../media/image2.png"/><Relationship Id="rId29" Type="http://schemas.openxmlformats.org/officeDocument/2006/relationships/customXml" Target="../ink/ink16.xml"/><Relationship Id="rId24" Type="http://schemas.openxmlformats.org/officeDocument/2006/relationships/image" Target="../media/image1248.png"/><Relationship Id="rId40" Type="http://schemas.openxmlformats.org/officeDocument/2006/relationships/image" Target="../media/image1256.png"/><Relationship Id="rId45" Type="http://schemas.openxmlformats.org/officeDocument/2006/relationships/customXml" Target="../ink/ink24.xml"/><Relationship Id="rId66" Type="http://schemas.openxmlformats.org/officeDocument/2006/relationships/image" Target="../media/image1269.png"/><Relationship Id="rId87" Type="http://schemas.openxmlformats.org/officeDocument/2006/relationships/customXml" Target="../ink/ink45.xml"/><Relationship Id="rId110" Type="http://schemas.openxmlformats.org/officeDocument/2006/relationships/image" Target="../media/image1291.png"/><Relationship Id="rId115" Type="http://schemas.openxmlformats.org/officeDocument/2006/relationships/customXml" Target="../ink/ink59.xml"/><Relationship Id="rId131" Type="http://schemas.openxmlformats.org/officeDocument/2006/relationships/customXml" Target="../ink/ink67.xml"/><Relationship Id="rId136" Type="http://schemas.openxmlformats.org/officeDocument/2006/relationships/image" Target="../media/image1304.png"/><Relationship Id="rId157" Type="http://schemas.openxmlformats.org/officeDocument/2006/relationships/customXml" Target="../ink/ink80.xml"/><Relationship Id="rId61" Type="http://schemas.openxmlformats.org/officeDocument/2006/relationships/customXml" Target="../ink/ink32.xml"/><Relationship Id="rId82" Type="http://schemas.openxmlformats.org/officeDocument/2006/relationships/image" Target="../media/image1277.png"/><Relationship Id="rId152" Type="http://schemas.openxmlformats.org/officeDocument/2006/relationships/image" Target="../media/image1312.png"/><Relationship Id="rId173" Type="http://schemas.openxmlformats.org/officeDocument/2006/relationships/customXml" Target="../ink/ink88.xml"/><Relationship Id="rId19" Type="http://schemas.openxmlformats.org/officeDocument/2006/relationships/customXml" Target="../ink/ink11.xml"/><Relationship Id="rId14" Type="http://schemas.openxmlformats.org/officeDocument/2006/relationships/image" Target="../media/image1244.png"/><Relationship Id="rId30" Type="http://schemas.openxmlformats.org/officeDocument/2006/relationships/image" Target="../media/image1251.png"/><Relationship Id="rId35" Type="http://schemas.openxmlformats.org/officeDocument/2006/relationships/customXml" Target="../ink/ink19.xml"/><Relationship Id="rId56" Type="http://schemas.openxmlformats.org/officeDocument/2006/relationships/image" Target="../media/image1264.png"/><Relationship Id="rId77" Type="http://schemas.openxmlformats.org/officeDocument/2006/relationships/customXml" Target="../ink/ink40.xml"/><Relationship Id="rId100" Type="http://schemas.openxmlformats.org/officeDocument/2006/relationships/image" Target="../media/image1286.png"/><Relationship Id="rId105" Type="http://schemas.openxmlformats.org/officeDocument/2006/relationships/customXml" Target="../ink/ink54.xml"/><Relationship Id="rId126" Type="http://schemas.openxmlformats.org/officeDocument/2006/relationships/image" Target="../media/image1299.png"/><Relationship Id="rId147" Type="http://schemas.openxmlformats.org/officeDocument/2006/relationships/customXml" Target="../ink/ink75.xml"/><Relationship Id="rId168" Type="http://schemas.openxmlformats.org/officeDocument/2006/relationships/image" Target="../media/image1320.png"/><Relationship Id="rId8" Type="http://schemas.openxmlformats.org/officeDocument/2006/relationships/image" Target="../media/image1241.png"/><Relationship Id="rId51" Type="http://schemas.openxmlformats.org/officeDocument/2006/relationships/customXml" Target="../ink/ink27.xml"/><Relationship Id="rId72" Type="http://schemas.openxmlformats.org/officeDocument/2006/relationships/image" Target="../media/image1272.png"/><Relationship Id="rId93" Type="http://schemas.openxmlformats.org/officeDocument/2006/relationships/customXml" Target="../ink/ink48.xml"/><Relationship Id="rId98" Type="http://schemas.openxmlformats.org/officeDocument/2006/relationships/image" Target="../media/image1285.png"/><Relationship Id="rId121" Type="http://schemas.openxmlformats.org/officeDocument/2006/relationships/customXml" Target="../ink/ink62.xml"/><Relationship Id="rId142" Type="http://schemas.openxmlformats.org/officeDocument/2006/relationships/image" Target="../media/image1307.png"/><Relationship Id="rId163" Type="http://schemas.openxmlformats.org/officeDocument/2006/relationships/customXml" Target="../ink/ink83.xml"/><Relationship Id="rId3" Type="http://schemas.openxmlformats.org/officeDocument/2006/relationships/image" Target="../media/image5.jpg"/><Relationship Id="rId25" Type="http://schemas.openxmlformats.org/officeDocument/2006/relationships/customXml" Target="../ink/ink14.xml"/><Relationship Id="rId46" Type="http://schemas.openxmlformats.org/officeDocument/2006/relationships/image" Target="../media/image1259.png"/><Relationship Id="rId67" Type="http://schemas.openxmlformats.org/officeDocument/2006/relationships/customXml" Target="../ink/ink35.xml"/><Relationship Id="rId116" Type="http://schemas.openxmlformats.org/officeDocument/2006/relationships/image" Target="../media/image1294.png"/><Relationship Id="rId137" Type="http://schemas.openxmlformats.org/officeDocument/2006/relationships/customXml" Target="../ink/ink70.xml"/><Relationship Id="rId158" Type="http://schemas.openxmlformats.org/officeDocument/2006/relationships/image" Target="../media/image1315.png"/><Relationship Id="rId20" Type="http://schemas.openxmlformats.org/officeDocument/2006/relationships/image" Target="../media/image1246.png"/><Relationship Id="rId41" Type="http://schemas.openxmlformats.org/officeDocument/2006/relationships/customXml" Target="../ink/ink22.xml"/><Relationship Id="rId62" Type="http://schemas.openxmlformats.org/officeDocument/2006/relationships/image" Target="../media/image1267.png"/><Relationship Id="rId83" Type="http://schemas.openxmlformats.org/officeDocument/2006/relationships/customXml" Target="../ink/ink43.xml"/><Relationship Id="rId88" Type="http://schemas.openxmlformats.org/officeDocument/2006/relationships/image" Target="../media/image1280.png"/><Relationship Id="rId111" Type="http://schemas.openxmlformats.org/officeDocument/2006/relationships/customXml" Target="../ink/ink57.xml"/><Relationship Id="rId132" Type="http://schemas.openxmlformats.org/officeDocument/2006/relationships/image" Target="../media/image1302.png"/><Relationship Id="rId153" Type="http://schemas.openxmlformats.org/officeDocument/2006/relationships/customXml" Target="../ink/ink78.xml"/><Relationship Id="rId174" Type="http://schemas.openxmlformats.org/officeDocument/2006/relationships/image" Target="../media/image1323.png"/><Relationship Id="rId15" Type="http://schemas.openxmlformats.org/officeDocument/2006/relationships/customXml" Target="../ink/ink9.xml"/><Relationship Id="rId36" Type="http://schemas.openxmlformats.org/officeDocument/2006/relationships/image" Target="../media/image1254.png"/><Relationship Id="rId57" Type="http://schemas.openxmlformats.org/officeDocument/2006/relationships/customXml" Target="../ink/ink30.xml"/><Relationship Id="rId106" Type="http://schemas.openxmlformats.org/officeDocument/2006/relationships/image" Target="../media/image1289.png"/><Relationship Id="rId127" Type="http://schemas.openxmlformats.org/officeDocument/2006/relationships/customXml" Target="../ink/ink65.xml"/><Relationship Id="rId10" Type="http://schemas.openxmlformats.org/officeDocument/2006/relationships/image" Target="../media/image1242.png"/><Relationship Id="rId31" Type="http://schemas.openxmlformats.org/officeDocument/2006/relationships/customXml" Target="../ink/ink17.xml"/><Relationship Id="rId52" Type="http://schemas.openxmlformats.org/officeDocument/2006/relationships/image" Target="../media/image1262.png"/><Relationship Id="rId73" Type="http://schemas.openxmlformats.org/officeDocument/2006/relationships/customXml" Target="../ink/ink38.xml"/><Relationship Id="rId78" Type="http://schemas.openxmlformats.org/officeDocument/2006/relationships/image" Target="../media/image1275.png"/><Relationship Id="rId94" Type="http://schemas.openxmlformats.org/officeDocument/2006/relationships/image" Target="../media/image1283.png"/><Relationship Id="rId99" Type="http://schemas.openxmlformats.org/officeDocument/2006/relationships/customXml" Target="../ink/ink51.xml"/><Relationship Id="rId101" Type="http://schemas.openxmlformats.org/officeDocument/2006/relationships/customXml" Target="../ink/ink52.xml"/><Relationship Id="rId122" Type="http://schemas.openxmlformats.org/officeDocument/2006/relationships/image" Target="../media/image1297.png"/><Relationship Id="rId143" Type="http://schemas.openxmlformats.org/officeDocument/2006/relationships/customXml" Target="../ink/ink73.xml"/><Relationship Id="rId148" Type="http://schemas.openxmlformats.org/officeDocument/2006/relationships/image" Target="../media/image1310.png"/><Relationship Id="rId164" Type="http://schemas.openxmlformats.org/officeDocument/2006/relationships/image" Target="../media/image1318.png"/><Relationship Id="rId169" Type="http://schemas.openxmlformats.org/officeDocument/2006/relationships/customXml" Target="../ink/ink86.xml"/><Relationship Id="rId4" Type="http://schemas.openxmlformats.org/officeDocument/2006/relationships/image" Target="../media/image9.png"/><Relationship Id="rId9" Type="http://schemas.openxmlformats.org/officeDocument/2006/relationships/customXml" Target="../ink/ink6.xml"/><Relationship Id="rId26" Type="http://schemas.openxmlformats.org/officeDocument/2006/relationships/image" Target="../media/image1249.png"/><Relationship Id="rId47" Type="http://schemas.openxmlformats.org/officeDocument/2006/relationships/customXml" Target="../ink/ink25.xml"/><Relationship Id="rId68" Type="http://schemas.openxmlformats.org/officeDocument/2006/relationships/image" Target="../media/image1270.png"/><Relationship Id="rId89" Type="http://schemas.openxmlformats.org/officeDocument/2006/relationships/customXml" Target="../ink/ink46.xml"/><Relationship Id="rId112" Type="http://schemas.openxmlformats.org/officeDocument/2006/relationships/image" Target="../media/image1292.png"/><Relationship Id="rId133" Type="http://schemas.openxmlformats.org/officeDocument/2006/relationships/customXml" Target="../ink/ink68.xml"/><Relationship Id="rId154" Type="http://schemas.openxmlformats.org/officeDocument/2006/relationships/image" Target="../media/image1313.png"/><Relationship Id="rId16" Type="http://schemas.openxmlformats.org/officeDocument/2006/relationships/image" Target="../media/image1245.png"/><Relationship Id="rId37" Type="http://schemas.openxmlformats.org/officeDocument/2006/relationships/customXml" Target="../ink/ink20.xml"/><Relationship Id="rId58" Type="http://schemas.openxmlformats.org/officeDocument/2006/relationships/image" Target="../media/image1265.png"/><Relationship Id="rId79" Type="http://schemas.openxmlformats.org/officeDocument/2006/relationships/customXml" Target="../ink/ink41.xml"/><Relationship Id="rId102" Type="http://schemas.openxmlformats.org/officeDocument/2006/relationships/image" Target="../media/image1287.png"/><Relationship Id="rId123" Type="http://schemas.openxmlformats.org/officeDocument/2006/relationships/customXml" Target="../ink/ink63.xml"/><Relationship Id="rId144" Type="http://schemas.openxmlformats.org/officeDocument/2006/relationships/image" Target="../media/image1308.png"/><Relationship Id="rId90" Type="http://schemas.openxmlformats.org/officeDocument/2006/relationships/image" Target="../media/image1281.png"/><Relationship Id="rId165" Type="http://schemas.openxmlformats.org/officeDocument/2006/relationships/customXml" Target="../ink/ink84.xml"/><Relationship Id="rId27" Type="http://schemas.openxmlformats.org/officeDocument/2006/relationships/customXml" Target="../ink/ink15.xml"/><Relationship Id="rId48" Type="http://schemas.openxmlformats.org/officeDocument/2006/relationships/image" Target="../media/image1260.png"/><Relationship Id="rId69" Type="http://schemas.openxmlformats.org/officeDocument/2006/relationships/customXml" Target="../ink/ink36.xml"/><Relationship Id="rId113" Type="http://schemas.openxmlformats.org/officeDocument/2006/relationships/customXml" Target="../ink/ink58.xml"/><Relationship Id="rId134" Type="http://schemas.openxmlformats.org/officeDocument/2006/relationships/image" Target="../media/image1303.png"/><Relationship Id="rId80" Type="http://schemas.openxmlformats.org/officeDocument/2006/relationships/image" Target="../media/image1276.png"/><Relationship Id="rId155" Type="http://schemas.openxmlformats.org/officeDocument/2006/relationships/customXml" Target="../ink/ink79.xml"/><Relationship Id="rId17" Type="http://schemas.openxmlformats.org/officeDocument/2006/relationships/customXml" Target="../ink/ink10.xml"/><Relationship Id="rId38" Type="http://schemas.openxmlformats.org/officeDocument/2006/relationships/image" Target="../media/image1255.png"/><Relationship Id="rId59" Type="http://schemas.openxmlformats.org/officeDocument/2006/relationships/customXml" Target="../ink/ink31.xml"/><Relationship Id="rId103" Type="http://schemas.openxmlformats.org/officeDocument/2006/relationships/customXml" Target="../ink/ink53.xml"/><Relationship Id="rId124" Type="http://schemas.openxmlformats.org/officeDocument/2006/relationships/image" Target="../media/image1298.png"/><Relationship Id="rId70" Type="http://schemas.openxmlformats.org/officeDocument/2006/relationships/image" Target="../media/image1271.png"/><Relationship Id="rId91" Type="http://schemas.openxmlformats.org/officeDocument/2006/relationships/customXml" Target="../ink/ink47.xml"/><Relationship Id="rId145" Type="http://schemas.openxmlformats.org/officeDocument/2006/relationships/customXml" Target="../ink/ink74.xml"/><Relationship Id="rId166" Type="http://schemas.openxmlformats.org/officeDocument/2006/relationships/image" Target="../media/image1319.png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00.png"/><Relationship Id="rId117" Type="http://schemas.openxmlformats.org/officeDocument/2006/relationships/customXml" Target="../ink/ink1091.xml"/><Relationship Id="rId21" Type="http://schemas.openxmlformats.org/officeDocument/2006/relationships/customXml" Target="../ink/ink1043.xml"/><Relationship Id="rId42" Type="http://schemas.openxmlformats.org/officeDocument/2006/relationships/image" Target="../media/image1008.png"/><Relationship Id="rId47" Type="http://schemas.openxmlformats.org/officeDocument/2006/relationships/customXml" Target="../ink/ink1056.xml"/><Relationship Id="rId63" Type="http://schemas.openxmlformats.org/officeDocument/2006/relationships/customXml" Target="../ink/ink1064.xml"/><Relationship Id="rId68" Type="http://schemas.openxmlformats.org/officeDocument/2006/relationships/image" Target="../media/image1021.png"/><Relationship Id="rId84" Type="http://schemas.openxmlformats.org/officeDocument/2006/relationships/image" Target="../media/image1029.png"/><Relationship Id="rId89" Type="http://schemas.openxmlformats.org/officeDocument/2006/relationships/customXml" Target="../ink/ink1077.xml"/><Relationship Id="rId112" Type="http://schemas.openxmlformats.org/officeDocument/2006/relationships/image" Target="../media/image1043.png"/><Relationship Id="rId16" Type="http://schemas.openxmlformats.org/officeDocument/2006/relationships/image" Target="../media/image995.png"/><Relationship Id="rId107" Type="http://schemas.openxmlformats.org/officeDocument/2006/relationships/customXml" Target="../ink/ink1086.xml"/><Relationship Id="rId11" Type="http://schemas.openxmlformats.org/officeDocument/2006/relationships/customXml" Target="../ink/ink1038.xml"/><Relationship Id="rId32" Type="http://schemas.openxmlformats.org/officeDocument/2006/relationships/image" Target="../media/image1003.png"/><Relationship Id="rId37" Type="http://schemas.openxmlformats.org/officeDocument/2006/relationships/customXml" Target="../ink/ink1051.xml"/><Relationship Id="rId53" Type="http://schemas.openxmlformats.org/officeDocument/2006/relationships/customXml" Target="../ink/ink1059.xml"/><Relationship Id="rId58" Type="http://schemas.openxmlformats.org/officeDocument/2006/relationships/image" Target="../media/image1016.png"/><Relationship Id="rId74" Type="http://schemas.openxmlformats.org/officeDocument/2006/relationships/image" Target="../media/image1024.png"/><Relationship Id="rId79" Type="http://schemas.openxmlformats.org/officeDocument/2006/relationships/customXml" Target="../ink/ink1072.xml"/><Relationship Id="rId102" Type="http://schemas.openxmlformats.org/officeDocument/2006/relationships/image" Target="../media/image1038.png"/><Relationship Id="rId123" Type="http://schemas.openxmlformats.org/officeDocument/2006/relationships/customXml" Target="../ink/ink1094.xml"/><Relationship Id="rId5" Type="http://schemas.openxmlformats.org/officeDocument/2006/relationships/image" Target="../media/image938.jpg"/><Relationship Id="rId90" Type="http://schemas.openxmlformats.org/officeDocument/2006/relationships/image" Target="../media/image1032.png"/><Relationship Id="rId95" Type="http://schemas.openxmlformats.org/officeDocument/2006/relationships/customXml" Target="../ink/ink1080.xml"/><Relationship Id="rId22" Type="http://schemas.openxmlformats.org/officeDocument/2006/relationships/image" Target="../media/image998.png"/><Relationship Id="rId27" Type="http://schemas.openxmlformats.org/officeDocument/2006/relationships/customXml" Target="../ink/ink1046.xml"/><Relationship Id="rId43" Type="http://schemas.openxmlformats.org/officeDocument/2006/relationships/customXml" Target="../ink/ink1054.xml"/><Relationship Id="rId48" Type="http://schemas.openxmlformats.org/officeDocument/2006/relationships/image" Target="../media/image1011.png"/><Relationship Id="rId64" Type="http://schemas.openxmlformats.org/officeDocument/2006/relationships/image" Target="../media/image1019.png"/><Relationship Id="rId69" Type="http://schemas.openxmlformats.org/officeDocument/2006/relationships/customXml" Target="../ink/ink1067.xml"/><Relationship Id="rId113" Type="http://schemas.openxmlformats.org/officeDocument/2006/relationships/customXml" Target="../ink/ink1089.xml"/><Relationship Id="rId118" Type="http://schemas.openxmlformats.org/officeDocument/2006/relationships/image" Target="../media/image1046.png"/><Relationship Id="rId80" Type="http://schemas.openxmlformats.org/officeDocument/2006/relationships/image" Target="../media/image1027.png"/><Relationship Id="rId85" Type="http://schemas.openxmlformats.org/officeDocument/2006/relationships/customXml" Target="../ink/ink1075.xml"/><Relationship Id="rId12" Type="http://schemas.openxmlformats.org/officeDocument/2006/relationships/image" Target="../media/image993.png"/><Relationship Id="rId17" Type="http://schemas.openxmlformats.org/officeDocument/2006/relationships/customXml" Target="../ink/ink1041.xml"/><Relationship Id="rId33" Type="http://schemas.openxmlformats.org/officeDocument/2006/relationships/customXml" Target="../ink/ink1049.xml"/><Relationship Id="rId38" Type="http://schemas.openxmlformats.org/officeDocument/2006/relationships/image" Target="../media/image1006.png"/><Relationship Id="rId59" Type="http://schemas.openxmlformats.org/officeDocument/2006/relationships/customXml" Target="../ink/ink1062.xml"/><Relationship Id="rId103" Type="http://schemas.openxmlformats.org/officeDocument/2006/relationships/customXml" Target="../ink/ink1084.xml"/><Relationship Id="rId108" Type="http://schemas.openxmlformats.org/officeDocument/2006/relationships/image" Target="../media/image1041.png"/><Relationship Id="rId124" Type="http://schemas.openxmlformats.org/officeDocument/2006/relationships/image" Target="../media/image1049.png"/><Relationship Id="rId54" Type="http://schemas.openxmlformats.org/officeDocument/2006/relationships/image" Target="../media/image1014.png"/><Relationship Id="rId70" Type="http://schemas.openxmlformats.org/officeDocument/2006/relationships/image" Target="../media/image1022.png"/><Relationship Id="rId75" Type="http://schemas.openxmlformats.org/officeDocument/2006/relationships/customXml" Target="../ink/ink1070.xml"/><Relationship Id="rId91" Type="http://schemas.openxmlformats.org/officeDocument/2006/relationships/customXml" Target="../ink/ink1078.xml"/><Relationship Id="rId96" Type="http://schemas.openxmlformats.org/officeDocument/2006/relationships/image" Target="../media/image10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9.png"/><Relationship Id="rId23" Type="http://schemas.openxmlformats.org/officeDocument/2006/relationships/customXml" Target="../ink/ink1044.xml"/><Relationship Id="rId28" Type="http://schemas.openxmlformats.org/officeDocument/2006/relationships/image" Target="../media/image1001.png"/><Relationship Id="rId49" Type="http://schemas.openxmlformats.org/officeDocument/2006/relationships/customXml" Target="../ink/ink1057.xml"/><Relationship Id="rId114" Type="http://schemas.openxmlformats.org/officeDocument/2006/relationships/image" Target="../media/image1044.png"/><Relationship Id="rId119" Type="http://schemas.openxmlformats.org/officeDocument/2006/relationships/customXml" Target="../ink/ink1092.xml"/><Relationship Id="rId44" Type="http://schemas.openxmlformats.org/officeDocument/2006/relationships/image" Target="../media/image1009.png"/><Relationship Id="rId60" Type="http://schemas.openxmlformats.org/officeDocument/2006/relationships/image" Target="../media/image1017.png"/><Relationship Id="rId65" Type="http://schemas.openxmlformats.org/officeDocument/2006/relationships/customXml" Target="../ink/ink1065.xml"/><Relationship Id="rId81" Type="http://schemas.openxmlformats.org/officeDocument/2006/relationships/customXml" Target="../ink/ink1073.xml"/><Relationship Id="rId86" Type="http://schemas.openxmlformats.org/officeDocument/2006/relationships/image" Target="../media/image1030.png"/><Relationship Id="rId4" Type="http://schemas.openxmlformats.org/officeDocument/2006/relationships/image" Target="../media/image937.png"/><Relationship Id="rId9" Type="http://schemas.openxmlformats.org/officeDocument/2006/relationships/customXml" Target="../ink/ink1037.xml"/><Relationship Id="rId13" Type="http://schemas.openxmlformats.org/officeDocument/2006/relationships/customXml" Target="../ink/ink1039.xml"/><Relationship Id="rId18" Type="http://schemas.openxmlformats.org/officeDocument/2006/relationships/image" Target="../media/image996.png"/><Relationship Id="rId39" Type="http://schemas.openxmlformats.org/officeDocument/2006/relationships/customXml" Target="../ink/ink1052.xml"/><Relationship Id="rId109" Type="http://schemas.openxmlformats.org/officeDocument/2006/relationships/customXml" Target="../ink/ink1087.xml"/><Relationship Id="rId34" Type="http://schemas.openxmlformats.org/officeDocument/2006/relationships/image" Target="../media/image1004.png"/><Relationship Id="rId50" Type="http://schemas.openxmlformats.org/officeDocument/2006/relationships/image" Target="../media/image1012.png"/><Relationship Id="rId55" Type="http://schemas.openxmlformats.org/officeDocument/2006/relationships/customXml" Target="../ink/ink1060.xml"/><Relationship Id="rId76" Type="http://schemas.openxmlformats.org/officeDocument/2006/relationships/image" Target="../media/image1025.png"/><Relationship Id="rId97" Type="http://schemas.openxmlformats.org/officeDocument/2006/relationships/customXml" Target="../ink/ink1081.xml"/><Relationship Id="rId104" Type="http://schemas.openxmlformats.org/officeDocument/2006/relationships/image" Target="../media/image1039.png"/><Relationship Id="rId120" Type="http://schemas.openxmlformats.org/officeDocument/2006/relationships/image" Target="../media/image1047.png"/><Relationship Id="rId7" Type="http://schemas.openxmlformats.org/officeDocument/2006/relationships/image" Target="../media/image5.jpg"/><Relationship Id="rId71" Type="http://schemas.openxmlformats.org/officeDocument/2006/relationships/customXml" Target="../ink/ink1068.xml"/><Relationship Id="rId92" Type="http://schemas.openxmlformats.org/officeDocument/2006/relationships/image" Target="../media/image1033.png"/><Relationship Id="rId2" Type="http://schemas.openxmlformats.org/officeDocument/2006/relationships/notesSlide" Target="../notesSlides/notesSlide7.xml"/><Relationship Id="rId29" Type="http://schemas.openxmlformats.org/officeDocument/2006/relationships/customXml" Target="../ink/ink1047.xml"/><Relationship Id="rId24" Type="http://schemas.openxmlformats.org/officeDocument/2006/relationships/image" Target="../media/image999.png"/><Relationship Id="rId40" Type="http://schemas.openxmlformats.org/officeDocument/2006/relationships/image" Target="../media/image1007.png"/><Relationship Id="rId45" Type="http://schemas.openxmlformats.org/officeDocument/2006/relationships/customXml" Target="../ink/ink1055.xml"/><Relationship Id="rId66" Type="http://schemas.openxmlformats.org/officeDocument/2006/relationships/image" Target="../media/image1020.png"/><Relationship Id="rId87" Type="http://schemas.openxmlformats.org/officeDocument/2006/relationships/customXml" Target="../ink/ink1076.xml"/><Relationship Id="rId110" Type="http://schemas.openxmlformats.org/officeDocument/2006/relationships/image" Target="../media/image1042.png"/><Relationship Id="rId115" Type="http://schemas.openxmlformats.org/officeDocument/2006/relationships/customXml" Target="../ink/ink1090.xml"/><Relationship Id="rId61" Type="http://schemas.openxmlformats.org/officeDocument/2006/relationships/customXml" Target="../ink/ink1063.xml"/><Relationship Id="rId82" Type="http://schemas.openxmlformats.org/officeDocument/2006/relationships/image" Target="../media/image1028.png"/><Relationship Id="rId19" Type="http://schemas.openxmlformats.org/officeDocument/2006/relationships/customXml" Target="../ink/ink1042.xml"/><Relationship Id="rId14" Type="http://schemas.openxmlformats.org/officeDocument/2006/relationships/image" Target="../media/image994.png"/><Relationship Id="rId30" Type="http://schemas.openxmlformats.org/officeDocument/2006/relationships/image" Target="../media/image1002.png"/><Relationship Id="rId35" Type="http://schemas.openxmlformats.org/officeDocument/2006/relationships/customXml" Target="../ink/ink1050.xml"/><Relationship Id="rId56" Type="http://schemas.openxmlformats.org/officeDocument/2006/relationships/image" Target="../media/image1015.png"/><Relationship Id="rId77" Type="http://schemas.openxmlformats.org/officeDocument/2006/relationships/customXml" Target="../ink/ink1071.xml"/><Relationship Id="rId100" Type="http://schemas.openxmlformats.org/officeDocument/2006/relationships/image" Target="../media/image1037.png"/><Relationship Id="rId105" Type="http://schemas.openxmlformats.org/officeDocument/2006/relationships/customXml" Target="../ink/ink1085.xml"/><Relationship Id="rId8" Type="http://schemas.openxmlformats.org/officeDocument/2006/relationships/image" Target="../media/image942.crdownload"/><Relationship Id="rId51" Type="http://schemas.openxmlformats.org/officeDocument/2006/relationships/customXml" Target="../ink/ink1058.xml"/><Relationship Id="rId72" Type="http://schemas.openxmlformats.org/officeDocument/2006/relationships/image" Target="../media/image1023.png"/><Relationship Id="rId93" Type="http://schemas.openxmlformats.org/officeDocument/2006/relationships/customXml" Target="../ink/ink1079.xml"/><Relationship Id="rId98" Type="http://schemas.openxmlformats.org/officeDocument/2006/relationships/image" Target="../media/image1036.png"/><Relationship Id="rId121" Type="http://schemas.openxmlformats.org/officeDocument/2006/relationships/customXml" Target="../ink/ink1093.xml"/><Relationship Id="rId3" Type="http://schemas.openxmlformats.org/officeDocument/2006/relationships/image" Target="../media/image2.png"/><Relationship Id="rId25" Type="http://schemas.openxmlformats.org/officeDocument/2006/relationships/customXml" Target="../ink/ink1045.xml"/><Relationship Id="rId46" Type="http://schemas.openxmlformats.org/officeDocument/2006/relationships/image" Target="../media/image1010.png"/><Relationship Id="rId67" Type="http://schemas.openxmlformats.org/officeDocument/2006/relationships/customXml" Target="../ink/ink1066.xml"/><Relationship Id="rId116" Type="http://schemas.openxmlformats.org/officeDocument/2006/relationships/image" Target="../media/image1045.png"/><Relationship Id="rId20" Type="http://schemas.openxmlformats.org/officeDocument/2006/relationships/image" Target="../media/image997.png"/><Relationship Id="rId41" Type="http://schemas.openxmlformats.org/officeDocument/2006/relationships/customXml" Target="../ink/ink1053.xml"/><Relationship Id="rId62" Type="http://schemas.openxmlformats.org/officeDocument/2006/relationships/image" Target="../media/image1018.png"/><Relationship Id="rId83" Type="http://schemas.openxmlformats.org/officeDocument/2006/relationships/customXml" Target="../ink/ink1074.xml"/><Relationship Id="rId88" Type="http://schemas.openxmlformats.org/officeDocument/2006/relationships/image" Target="../media/image1031.png"/><Relationship Id="rId111" Type="http://schemas.openxmlformats.org/officeDocument/2006/relationships/customXml" Target="../ink/ink1088.xml"/><Relationship Id="rId15" Type="http://schemas.openxmlformats.org/officeDocument/2006/relationships/customXml" Target="../ink/ink1040.xml"/><Relationship Id="rId36" Type="http://schemas.openxmlformats.org/officeDocument/2006/relationships/image" Target="../media/image1005.png"/><Relationship Id="rId57" Type="http://schemas.openxmlformats.org/officeDocument/2006/relationships/customXml" Target="../ink/ink1061.xml"/><Relationship Id="rId106" Type="http://schemas.openxmlformats.org/officeDocument/2006/relationships/image" Target="../media/image1040.png"/><Relationship Id="rId10" Type="http://schemas.openxmlformats.org/officeDocument/2006/relationships/image" Target="../media/image992.png"/><Relationship Id="rId31" Type="http://schemas.openxmlformats.org/officeDocument/2006/relationships/customXml" Target="../ink/ink1048.xml"/><Relationship Id="rId52" Type="http://schemas.openxmlformats.org/officeDocument/2006/relationships/image" Target="../media/image1013.png"/><Relationship Id="rId73" Type="http://schemas.openxmlformats.org/officeDocument/2006/relationships/customXml" Target="../ink/ink1069.xml"/><Relationship Id="rId78" Type="http://schemas.openxmlformats.org/officeDocument/2006/relationships/image" Target="../media/image1026.png"/><Relationship Id="rId94" Type="http://schemas.openxmlformats.org/officeDocument/2006/relationships/image" Target="../media/image1034.png"/><Relationship Id="rId99" Type="http://schemas.openxmlformats.org/officeDocument/2006/relationships/customXml" Target="../ink/ink1082.xml"/><Relationship Id="rId101" Type="http://schemas.openxmlformats.org/officeDocument/2006/relationships/customXml" Target="../ink/ink1083.xml"/><Relationship Id="rId122" Type="http://schemas.openxmlformats.org/officeDocument/2006/relationships/image" Target="../media/image1048.png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43.png"/><Relationship Id="rId21" Type="http://schemas.openxmlformats.org/officeDocument/2006/relationships/image" Target="../media/image1059.png"/><Relationship Id="rId42" Type="http://schemas.openxmlformats.org/officeDocument/2006/relationships/customXml" Target="../ink/ink1112.xml"/><Relationship Id="rId47" Type="http://schemas.openxmlformats.org/officeDocument/2006/relationships/image" Target="../media/image1072.png"/><Relationship Id="rId63" Type="http://schemas.openxmlformats.org/officeDocument/2006/relationships/image" Target="../media/image1081.png"/><Relationship Id="rId68" Type="http://schemas.openxmlformats.org/officeDocument/2006/relationships/customXml" Target="../ink/ink1125.xml"/><Relationship Id="rId84" Type="http://schemas.openxmlformats.org/officeDocument/2006/relationships/customXml" Target="../ink/ink1133.xml"/><Relationship Id="rId89" Type="http://schemas.openxmlformats.org/officeDocument/2006/relationships/image" Target="../media/image1029.png"/><Relationship Id="rId112" Type="http://schemas.openxmlformats.org/officeDocument/2006/relationships/customXml" Target="../ink/ink1147.xml"/><Relationship Id="rId16" Type="http://schemas.openxmlformats.org/officeDocument/2006/relationships/customXml" Target="../ink/ink1099.xml"/><Relationship Id="rId107" Type="http://schemas.openxmlformats.org/officeDocument/2006/relationships/image" Target="../media/image1038.png"/><Relationship Id="rId11" Type="http://schemas.openxmlformats.org/officeDocument/2006/relationships/image" Target="../media/image1054.png"/><Relationship Id="rId32" Type="http://schemas.openxmlformats.org/officeDocument/2006/relationships/customXml" Target="../ink/ink1107.xml"/><Relationship Id="rId37" Type="http://schemas.openxmlformats.org/officeDocument/2006/relationships/image" Target="../media/image1067.png"/><Relationship Id="rId53" Type="http://schemas.openxmlformats.org/officeDocument/2006/relationships/image" Target="../media/image1076.png"/><Relationship Id="rId58" Type="http://schemas.openxmlformats.org/officeDocument/2006/relationships/customXml" Target="../ink/ink1120.xml"/><Relationship Id="rId74" Type="http://schemas.openxmlformats.org/officeDocument/2006/relationships/customXml" Target="../ink/ink1128.xml"/><Relationship Id="rId79" Type="http://schemas.openxmlformats.org/officeDocument/2006/relationships/image" Target="../media/image1024.png"/><Relationship Id="rId102" Type="http://schemas.openxmlformats.org/officeDocument/2006/relationships/customXml" Target="../ink/ink1142.xml"/><Relationship Id="rId123" Type="http://schemas.openxmlformats.org/officeDocument/2006/relationships/image" Target="../media/image1046.png"/><Relationship Id="rId128" Type="http://schemas.openxmlformats.org/officeDocument/2006/relationships/customXml" Target="../ink/ink1155.xml"/><Relationship Id="rId5" Type="http://schemas.openxmlformats.org/officeDocument/2006/relationships/image" Target="../media/image973.png"/><Relationship Id="rId90" Type="http://schemas.openxmlformats.org/officeDocument/2006/relationships/customXml" Target="../ink/ink1136.xml"/><Relationship Id="rId95" Type="http://schemas.openxmlformats.org/officeDocument/2006/relationships/image" Target="../media/image1032.png"/><Relationship Id="rId22" Type="http://schemas.openxmlformats.org/officeDocument/2006/relationships/customXml" Target="../ink/ink1102.xml"/><Relationship Id="rId27" Type="http://schemas.openxmlformats.org/officeDocument/2006/relationships/image" Target="../media/image1062.png"/><Relationship Id="rId43" Type="http://schemas.openxmlformats.org/officeDocument/2006/relationships/image" Target="../media/image1070.png"/><Relationship Id="rId48" Type="http://schemas.openxmlformats.org/officeDocument/2006/relationships/customXml" Target="../ink/ink1115.xml"/><Relationship Id="rId64" Type="http://schemas.openxmlformats.org/officeDocument/2006/relationships/customXml" Target="../ink/ink1123.xml"/><Relationship Id="rId69" Type="http://schemas.openxmlformats.org/officeDocument/2006/relationships/image" Target="../media/image1084.png"/><Relationship Id="rId113" Type="http://schemas.openxmlformats.org/officeDocument/2006/relationships/image" Target="../media/image1041.png"/><Relationship Id="rId118" Type="http://schemas.openxmlformats.org/officeDocument/2006/relationships/customXml" Target="../ink/ink1150.xml"/><Relationship Id="rId80" Type="http://schemas.openxmlformats.org/officeDocument/2006/relationships/customXml" Target="../ink/ink1131.xml"/><Relationship Id="rId85" Type="http://schemas.openxmlformats.org/officeDocument/2006/relationships/image" Target="../media/image1027.png"/><Relationship Id="rId12" Type="http://schemas.openxmlformats.org/officeDocument/2006/relationships/customXml" Target="../ink/ink1097.xml"/><Relationship Id="rId17" Type="http://schemas.openxmlformats.org/officeDocument/2006/relationships/image" Target="../media/image1057.png"/><Relationship Id="rId33" Type="http://schemas.openxmlformats.org/officeDocument/2006/relationships/image" Target="../media/image1065.png"/><Relationship Id="rId38" Type="http://schemas.openxmlformats.org/officeDocument/2006/relationships/customXml" Target="../ink/ink1110.xml"/><Relationship Id="rId59" Type="http://schemas.openxmlformats.org/officeDocument/2006/relationships/image" Target="../media/image1079.png"/><Relationship Id="rId103" Type="http://schemas.openxmlformats.org/officeDocument/2006/relationships/image" Target="../media/image1036.png"/><Relationship Id="rId108" Type="http://schemas.openxmlformats.org/officeDocument/2006/relationships/customXml" Target="../ink/ink1145.xml"/><Relationship Id="rId124" Type="http://schemas.openxmlformats.org/officeDocument/2006/relationships/customXml" Target="../ink/ink1153.xml"/><Relationship Id="rId129" Type="http://schemas.openxmlformats.org/officeDocument/2006/relationships/image" Target="../media/image1049.png"/><Relationship Id="rId54" Type="http://schemas.openxmlformats.org/officeDocument/2006/relationships/customXml" Target="../ink/ink1118.xml"/><Relationship Id="rId70" Type="http://schemas.openxmlformats.org/officeDocument/2006/relationships/customXml" Target="../ink/ink1126.xml"/><Relationship Id="rId75" Type="http://schemas.openxmlformats.org/officeDocument/2006/relationships/image" Target="../media/image1087.png"/><Relationship Id="rId91" Type="http://schemas.openxmlformats.org/officeDocument/2006/relationships/image" Target="../media/image1030.png"/><Relationship Id="rId96" Type="http://schemas.openxmlformats.org/officeDocument/2006/relationships/customXml" Target="../ink/ink11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4.jpg"/><Relationship Id="rId23" Type="http://schemas.openxmlformats.org/officeDocument/2006/relationships/image" Target="../media/image1060.png"/><Relationship Id="rId28" Type="http://schemas.openxmlformats.org/officeDocument/2006/relationships/customXml" Target="../ink/ink1105.xml"/><Relationship Id="rId49" Type="http://schemas.openxmlformats.org/officeDocument/2006/relationships/image" Target="../media/image1073.png"/><Relationship Id="rId114" Type="http://schemas.openxmlformats.org/officeDocument/2006/relationships/customXml" Target="../ink/ink1148.xml"/><Relationship Id="rId119" Type="http://schemas.openxmlformats.org/officeDocument/2006/relationships/image" Target="../media/image1044.png"/><Relationship Id="rId44" Type="http://schemas.openxmlformats.org/officeDocument/2006/relationships/customXml" Target="../ink/ink1113.xml"/><Relationship Id="rId60" Type="http://schemas.openxmlformats.org/officeDocument/2006/relationships/customXml" Target="../ink/ink1121.xml"/><Relationship Id="rId65" Type="http://schemas.openxmlformats.org/officeDocument/2006/relationships/image" Target="../media/image1082.png"/><Relationship Id="rId81" Type="http://schemas.openxmlformats.org/officeDocument/2006/relationships/image" Target="../media/image1025.png"/><Relationship Id="rId86" Type="http://schemas.openxmlformats.org/officeDocument/2006/relationships/customXml" Target="../ink/ink1134.xml"/><Relationship Id="rId130" Type="http://schemas.openxmlformats.org/officeDocument/2006/relationships/customXml" Target="../ink/ink1156.xml"/><Relationship Id="rId13" Type="http://schemas.openxmlformats.org/officeDocument/2006/relationships/image" Target="../media/image1055.png"/><Relationship Id="rId18" Type="http://schemas.openxmlformats.org/officeDocument/2006/relationships/customXml" Target="../ink/ink1100.xml"/><Relationship Id="rId39" Type="http://schemas.openxmlformats.org/officeDocument/2006/relationships/image" Target="../media/image1068.png"/><Relationship Id="rId109" Type="http://schemas.openxmlformats.org/officeDocument/2006/relationships/image" Target="../media/image1039.png"/><Relationship Id="rId34" Type="http://schemas.openxmlformats.org/officeDocument/2006/relationships/customXml" Target="../ink/ink1108.xml"/><Relationship Id="rId50" Type="http://schemas.openxmlformats.org/officeDocument/2006/relationships/customXml" Target="../ink/ink1116.xml"/><Relationship Id="rId55" Type="http://schemas.openxmlformats.org/officeDocument/2006/relationships/image" Target="../media/image1077.png"/><Relationship Id="rId76" Type="http://schemas.openxmlformats.org/officeDocument/2006/relationships/customXml" Target="../ink/ink1129.xml"/><Relationship Id="rId97" Type="http://schemas.openxmlformats.org/officeDocument/2006/relationships/image" Target="../media/image1033.png"/><Relationship Id="rId104" Type="http://schemas.openxmlformats.org/officeDocument/2006/relationships/customXml" Target="../ink/ink1143.xml"/><Relationship Id="rId120" Type="http://schemas.openxmlformats.org/officeDocument/2006/relationships/customXml" Target="../ink/ink1151.xml"/><Relationship Id="rId125" Type="http://schemas.openxmlformats.org/officeDocument/2006/relationships/image" Target="../media/image1047.png"/><Relationship Id="rId7" Type="http://schemas.openxmlformats.org/officeDocument/2006/relationships/image" Target="../media/image975.crdownload"/><Relationship Id="rId71" Type="http://schemas.openxmlformats.org/officeDocument/2006/relationships/image" Target="../media/image1085.png"/><Relationship Id="rId92" Type="http://schemas.openxmlformats.org/officeDocument/2006/relationships/customXml" Target="../ink/ink1137.xml"/><Relationship Id="rId2" Type="http://schemas.openxmlformats.org/officeDocument/2006/relationships/notesSlide" Target="../notesSlides/notesSlide8.xml"/><Relationship Id="rId29" Type="http://schemas.openxmlformats.org/officeDocument/2006/relationships/image" Target="../media/image1063.png"/><Relationship Id="rId24" Type="http://schemas.openxmlformats.org/officeDocument/2006/relationships/customXml" Target="../ink/ink1103.xml"/><Relationship Id="rId40" Type="http://schemas.openxmlformats.org/officeDocument/2006/relationships/customXml" Target="../ink/ink1111.xml"/><Relationship Id="rId45" Type="http://schemas.openxmlformats.org/officeDocument/2006/relationships/image" Target="../media/image1071.png"/><Relationship Id="rId66" Type="http://schemas.openxmlformats.org/officeDocument/2006/relationships/customXml" Target="../ink/ink1124.xml"/><Relationship Id="rId87" Type="http://schemas.openxmlformats.org/officeDocument/2006/relationships/image" Target="../media/image1028.png"/><Relationship Id="rId110" Type="http://schemas.openxmlformats.org/officeDocument/2006/relationships/customXml" Target="../ink/ink1146.xml"/><Relationship Id="rId115" Type="http://schemas.openxmlformats.org/officeDocument/2006/relationships/image" Target="../media/image1042.png"/><Relationship Id="rId131" Type="http://schemas.openxmlformats.org/officeDocument/2006/relationships/image" Target="../media/image989.png"/><Relationship Id="rId61" Type="http://schemas.openxmlformats.org/officeDocument/2006/relationships/image" Target="../media/image1080.png"/><Relationship Id="rId82" Type="http://schemas.openxmlformats.org/officeDocument/2006/relationships/customXml" Target="../ink/ink1132.xml"/><Relationship Id="rId19" Type="http://schemas.openxmlformats.org/officeDocument/2006/relationships/image" Target="../media/image1058.png"/><Relationship Id="rId14" Type="http://schemas.openxmlformats.org/officeDocument/2006/relationships/customXml" Target="../ink/ink1098.xml"/><Relationship Id="rId30" Type="http://schemas.openxmlformats.org/officeDocument/2006/relationships/customXml" Target="../ink/ink1106.xml"/><Relationship Id="rId35" Type="http://schemas.openxmlformats.org/officeDocument/2006/relationships/image" Target="../media/image1066.png"/><Relationship Id="rId56" Type="http://schemas.openxmlformats.org/officeDocument/2006/relationships/customXml" Target="../ink/ink1119.xml"/><Relationship Id="rId77" Type="http://schemas.openxmlformats.org/officeDocument/2006/relationships/image" Target="../media/image1088.png"/><Relationship Id="rId100" Type="http://schemas.openxmlformats.org/officeDocument/2006/relationships/customXml" Target="../ink/ink1141.xml"/><Relationship Id="rId105" Type="http://schemas.openxmlformats.org/officeDocument/2006/relationships/image" Target="../media/image1037.png"/><Relationship Id="rId126" Type="http://schemas.openxmlformats.org/officeDocument/2006/relationships/customXml" Target="../ink/ink1154.xml"/><Relationship Id="rId8" Type="http://schemas.openxmlformats.org/officeDocument/2006/relationships/customXml" Target="../ink/ink1095.xml"/><Relationship Id="rId51" Type="http://schemas.openxmlformats.org/officeDocument/2006/relationships/image" Target="../media/image1074.png"/><Relationship Id="rId72" Type="http://schemas.openxmlformats.org/officeDocument/2006/relationships/customXml" Target="../ink/ink1127.xml"/><Relationship Id="rId93" Type="http://schemas.openxmlformats.org/officeDocument/2006/relationships/image" Target="../media/image1031.png"/><Relationship Id="rId98" Type="http://schemas.openxmlformats.org/officeDocument/2006/relationships/customXml" Target="../ink/ink1140.xml"/><Relationship Id="rId121" Type="http://schemas.openxmlformats.org/officeDocument/2006/relationships/image" Target="../media/image1045.png"/><Relationship Id="rId3" Type="http://schemas.openxmlformats.org/officeDocument/2006/relationships/image" Target="../media/image2.png"/><Relationship Id="rId25" Type="http://schemas.openxmlformats.org/officeDocument/2006/relationships/image" Target="../media/image1061.png"/><Relationship Id="rId46" Type="http://schemas.openxmlformats.org/officeDocument/2006/relationships/customXml" Target="../ink/ink1114.xml"/><Relationship Id="rId67" Type="http://schemas.openxmlformats.org/officeDocument/2006/relationships/image" Target="../media/image1083.png"/><Relationship Id="rId116" Type="http://schemas.openxmlformats.org/officeDocument/2006/relationships/customXml" Target="../ink/ink1149.xml"/><Relationship Id="rId20" Type="http://schemas.openxmlformats.org/officeDocument/2006/relationships/customXml" Target="../ink/ink1101.xml"/><Relationship Id="rId41" Type="http://schemas.openxmlformats.org/officeDocument/2006/relationships/image" Target="../media/image1069.png"/><Relationship Id="rId62" Type="http://schemas.openxmlformats.org/officeDocument/2006/relationships/customXml" Target="../ink/ink1122.xml"/><Relationship Id="rId83" Type="http://schemas.openxmlformats.org/officeDocument/2006/relationships/image" Target="../media/image1026.png"/><Relationship Id="rId88" Type="http://schemas.openxmlformats.org/officeDocument/2006/relationships/customXml" Target="../ink/ink1135.xml"/><Relationship Id="rId111" Type="http://schemas.openxmlformats.org/officeDocument/2006/relationships/image" Target="../media/image1040.png"/><Relationship Id="rId15" Type="http://schemas.openxmlformats.org/officeDocument/2006/relationships/image" Target="../media/image1056.png"/><Relationship Id="rId36" Type="http://schemas.openxmlformats.org/officeDocument/2006/relationships/customXml" Target="../ink/ink1109.xml"/><Relationship Id="rId57" Type="http://schemas.openxmlformats.org/officeDocument/2006/relationships/image" Target="../media/image1078.png"/><Relationship Id="rId106" Type="http://schemas.openxmlformats.org/officeDocument/2006/relationships/customXml" Target="../ink/ink1144.xml"/><Relationship Id="rId127" Type="http://schemas.openxmlformats.org/officeDocument/2006/relationships/image" Target="../media/image1048.png"/><Relationship Id="rId10" Type="http://schemas.openxmlformats.org/officeDocument/2006/relationships/customXml" Target="../ink/ink1096.xml"/><Relationship Id="rId31" Type="http://schemas.openxmlformats.org/officeDocument/2006/relationships/image" Target="../media/image1064.png"/><Relationship Id="rId52" Type="http://schemas.openxmlformats.org/officeDocument/2006/relationships/customXml" Target="../ink/ink1117.xml"/><Relationship Id="rId73" Type="http://schemas.openxmlformats.org/officeDocument/2006/relationships/image" Target="../media/image1086.png"/><Relationship Id="rId78" Type="http://schemas.openxmlformats.org/officeDocument/2006/relationships/customXml" Target="../ink/ink1130.xml"/><Relationship Id="rId94" Type="http://schemas.openxmlformats.org/officeDocument/2006/relationships/customXml" Target="../ink/ink1138.xml"/><Relationship Id="rId99" Type="http://schemas.openxmlformats.org/officeDocument/2006/relationships/image" Target="../media/image1034.png"/><Relationship Id="rId101" Type="http://schemas.openxmlformats.org/officeDocument/2006/relationships/image" Target="../media/image1035.png"/><Relationship Id="rId122" Type="http://schemas.openxmlformats.org/officeDocument/2006/relationships/customXml" Target="../ink/ink1152.xml"/><Relationship Id="rId4" Type="http://schemas.openxmlformats.org/officeDocument/2006/relationships/image" Target="../media/image5.jpg"/><Relationship Id="rId9" Type="http://schemas.openxmlformats.org/officeDocument/2006/relationships/image" Target="../media/image1053.png"/><Relationship Id="rId26" Type="http://schemas.openxmlformats.org/officeDocument/2006/relationships/customXml" Target="../ink/ink110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customXml" Target="../ink/ink94.xml"/><Relationship Id="rId26" Type="http://schemas.openxmlformats.org/officeDocument/2006/relationships/customXml" Target="../ink/ink98.xml"/><Relationship Id="rId39" Type="http://schemas.openxmlformats.org/officeDocument/2006/relationships/image" Target="../media/image31.png"/><Relationship Id="rId21" Type="http://schemas.openxmlformats.org/officeDocument/2006/relationships/image" Target="../media/image22.png"/><Relationship Id="rId34" Type="http://schemas.openxmlformats.org/officeDocument/2006/relationships/customXml" Target="../ink/ink102.xml"/><Relationship Id="rId42" Type="http://schemas.openxmlformats.org/officeDocument/2006/relationships/customXml" Target="../ink/ink106.xml"/><Relationship Id="rId47" Type="http://schemas.openxmlformats.org/officeDocument/2006/relationships/image" Target="../media/image35.png"/><Relationship Id="rId50" Type="http://schemas.openxmlformats.org/officeDocument/2006/relationships/customXml" Target="../ink/ink110.xml"/><Relationship Id="rId55" Type="http://schemas.openxmlformats.org/officeDocument/2006/relationships/image" Target="../media/image3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customXml" Target="../ink/ink93.xml"/><Relationship Id="rId29" Type="http://schemas.openxmlformats.org/officeDocument/2006/relationships/image" Target="../media/image26.png"/><Relationship Id="rId11" Type="http://schemas.openxmlformats.org/officeDocument/2006/relationships/image" Target="../media/image17.png"/><Relationship Id="rId24" Type="http://schemas.openxmlformats.org/officeDocument/2006/relationships/customXml" Target="../ink/ink97.xml"/><Relationship Id="rId32" Type="http://schemas.openxmlformats.org/officeDocument/2006/relationships/customXml" Target="../ink/ink101.xml"/><Relationship Id="rId37" Type="http://schemas.openxmlformats.org/officeDocument/2006/relationships/image" Target="../media/image30.png"/><Relationship Id="rId40" Type="http://schemas.openxmlformats.org/officeDocument/2006/relationships/customXml" Target="../ink/ink105.xml"/><Relationship Id="rId45" Type="http://schemas.openxmlformats.org/officeDocument/2006/relationships/image" Target="../media/image34.png"/><Relationship Id="rId53" Type="http://schemas.openxmlformats.org/officeDocument/2006/relationships/image" Target="../media/image38.png"/><Relationship Id="rId5" Type="http://schemas.openxmlformats.org/officeDocument/2006/relationships/image" Target="../media/image13.png"/><Relationship Id="rId10" Type="http://schemas.openxmlformats.org/officeDocument/2006/relationships/customXml" Target="../ink/ink90.xml"/><Relationship Id="rId19" Type="http://schemas.openxmlformats.org/officeDocument/2006/relationships/image" Target="../media/image21.png"/><Relationship Id="rId31" Type="http://schemas.openxmlformats.org/officeDocument/2006/relationships/image" Target="../media/image27.png"/><Relationship Id="rId44" Type="http://schemas.openxmlformats.org/officeDocument/2006/relationships/customXml" Target="../ink/ink107.xml"/><Relationship Id="rId52" Type="http://schemas.openxmlformats.org/officeDocument/2006/relationships/customXml" Target="../ink/ink111.xml"/><Relationship Id="rId4" Type="http://schemas.openxmlformats.org/officeDocument/2006/relationships/image" Target="../media/image5.jpg"/><Relationship Id="rId9" Type="http://schemas.openxmlformats.org/officeDocument/2006/relationships/image" Target="../media/image16.png"/><Relationship Id="rId14" Type="http://schemas.openxmlformats.org/officeDocument/2006/relationships/customXml" Target="../ink/ink92.xml"/><Relationship Id="rId22" Type="http://schemas.openxmlformats.org/officeDocument/2006/relationships/customXml" Target="../ink/ink96.xml"/><Relationship Id="rId27" Type="http://schemas.openxmlformats.org/officeDocument/2006/relationships/image" Target="../media/image25.png"/><Relationship Id="rId30" Type="http://schemas.openxmlformats.org/officeDocument/2006/relationships/customXml" Target="../ink/ink100.xml"/><Relationship Id="rId35" Type="http://schemas.openxmlformats.org/officeDocument/2006/relationships/image" Target="../media/image29.png"/><Relationship Id="rId43" Type="http://schemas.openxmlformats.org/officeDocument/2006/relationships/image" Target="../media/image33.png"/><Relationship Id="rId48" Type="http://schemas.openxmlformats.org/officeDocument/2006/relationships/customXml" Target="../ink/ink109.xml"/><Relationship Id="rId8" Type="http://schemas.openxmlformats.org/officeDocument/2006/relationships/customXml" Target="../ink/ink89.xml"/><Relationship Id="rId51" Type="http://schemas.openxmlformats.org/officeDocument/2006/relationships/image" Target="../media/image37.png"/><Relationship Id="rId3" Type="http://schemas.openxmlformats.org/officeDocument/2006/relationships/image" Target="../media/image2.png"/><Relationship Id="rId12" Type="http://schemas.openxmlformats.org/officeDocument/2006/relationships/customXml" Target="../ink/ink91.xml"/><Relationship Id="rId17" Type="http://schemas.openxmlformats.org/officeDocument/2006/relationships/image" Target="../media/image20.png"/><Relationship Id="rId25" Type="http://schemas.openxmlformats.org/officeDocument/2006/relationships/image" Target="../media/image24.png"/><Relationship Id="rId33" Type="http://schemas.openxmlformats.org/officeDocument/2006/relationships/image" Target="../media/image28.png"/><Relationship Id="rId38" Type="http://schemas.openxmlformats.org/officeDocument/2006/relationships/customXml" Target="../ink/ink104.xml"/><Relationship Id="rId46" Type="http://schemas.openxmlformats.org/officeDocument/2006/relationships/customXml" Target="../ink/ink108.xml"/><Relationship Id="rId20" Type="http://schemas.openxmlformats.org/officeDocument/2006/relationships/customXml" Target="../ink/ink95.xml"/><Relationship Id="rId41" Type="http://schemas.openxmlformats.org/officeDocument/2006/relationships/image" Target="../media/image32.png"/><Relationship Id="rId54" Type="http://schemas.openxmlformats.org/officeDocument/2006/relationships/customXml" Target="../ink/ink1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23.png"/><Relationship Id="rId28" Type="http://schemas.openxmlformats.org/officeDocument/2006/relationships/customXml" Target="../ink/ink99.xml"/><Relationship Id="rId36" Type="http://schemas.openxmlformats.org/officeDocument/2006/relationships/customXml" Target="../ink/ink103.xml"/><Relationship Id="rId4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3.xml"/><Relationship Id="rId13" Type="http://schemas.openxmlformats.org/officeDocument/2006/relationships/image" Target="../media/image46.png"/><Relationship Id="rId18" Type="http://schemas.openxmlformats.org/officeDocument/2006/relationships/customXml" Target="../ink/ink118.xml"/><Relationship Id="rId26" Type="http://schemas.openxmlformats.org/officeDocument/2006/relationships/customXml" Target="../ink/ink122.xml"/><Relationship Id="rId3" Type="http://schemas.openxmlformats.org/officeDocument/2006/relationships/image" Target="../media/image5.jpg"/><Relationship Id="rId21" Type="http://schemas.openxmlformats.org/officeDocument/2006/relationships/image" Target="../media/image50.png"/><Relationship Id="rId7" Type="http://schemas.openxmlformats.org/officeDocument/2006/relationships/image" Target="../media/image43.png"/><Relationship Id="rId12" Type="http://schemas.openxmlformats.org/officeDocument/2006/relationships/customXml" Target="../ink/ink115.xml"/><Relationship Id="rId17" Type="http://schemas.openxmlformats.org/officeDocument/2006/relationships/image" Target="../media/image48.png"/><Relationship Id="rId25" Type="http://schemas.openxmlformats.org/officeDocument/2006/relationships/image" Target="../media/image52.png"/><Relationship Id="rId2" Type="http://schemas.openxmlformats.org/officeDocument/2006/relationships/image" Target="../media/image2.png"/><Relationship Id="rId16" Type="http://schemas.openxmlformats.org/officeDocument/2006/relationships/customXml" Target="../ink/ink117.xml"/><Relationship Id="rId20" Type="http://schemas.openxmlformats.org/officeDocument/2006/relationships/customXml" Target="../ink/ink1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24" Type="http://schemas.openxmlformats.org/officeDocument/2006/relationships/customXml" Target="../ink/ink121.xml"/><Relationship Id="rId5" Type="http://schemas.openxmlformats.org/officeDocument/2006/relationships/image" Target="../media/image41.png"/><Relationship Id="rId15" Type="http://schemas.openxmlformats.org/officeDocument/2006/relationships/image" Target="../media/image47.png"/><Relationship Id="rId23" Type="http://schemas.openxmlformats.org/officeDocument/2006/relationships/image" Target="../media/image51.png"/><Relationship Id="rId10" Type="http://schemas.openxmlformats.org/officeDocument/2006/relationships/customXml" Target="../ink/ink114.xml"/><Relationship Id="rId19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customXml" Target="../ink/ink116.xml"/><Relationship Id="rId22" Type="http://schemas.openxmlformats.org/officeDocument/2006/relationships/customXml" Target="../ink/ink120.xml"/><Relationship Id="rId27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1.png"/><Relationship Id="rId21" Type="http://schemas.openxmlformats.org/officeDocument/2006/relationships/image" Target="../media/image63.png"/><Relationship Id="rId42" Type="http://schemas.openxmlformats.org/officeDocument/2006/relationships/customXml" Target="../ink/ink141.xml"/><Relationship Id="rId47" Type="http://schemas.openxmlformats.org/officeDocument/2006/relationships/image" Target="../media/image76.png"/><Relationship Id="rId63" Type="http://schemas.openxmlformats.org/officeDocument/2006/relationships/image" Target="../media/image84.png"/><Relationship Id="rId68" Type="http://schemas.openxmlformats.org/officeDocument/2006/relationships/customXml" Target="../ink/ink154.xml"/><Relationship Id="rId84" Type="http://schemas.openxmlformats.org/officeDocument/2006/relationships/customXml" Target="../ink/ink162.xml"/><Relationship Id="rId89" Type="http://schemas.openxmlformats.org/officeDocument/2006/relationships/image" Target="../media/image97.png"/><Relationship Id="rId112" Type="http://schemas.openxmlformats.org/officeDocument/2006/relationships/customXml" Target="../ink/ink176.xml"/><Relationship Id="rId16" Type="http://schemas.openxmlformats.org/officeDocument/2006/relationships/customXml" Target="../ink/ink128.xml"/><Relationship Id="rId107" Type="http://schemas.openxmlformats.org/officeDocument/2006/relationships/image" Target="../media/image106.png"/><Relationship Id="rId11" Type="http://schemas.openxmlformats.org/officeDocument/2006/relationships/image" Target="../media/image58.png"/><Relationship Id="rId32" Type="http://schemas.openxmlformats.org/officeDocument/2006/relationships/customXml" Target="../ink/ink136.xml"/><Relationship Id="rId37" Type="http://schemas.openxmlformats.org/officeDocument/2006/relationships/image" Target="../media/image71.png"/><Relationship Id="rId53" Type="http://schemas.openxmlformats.org/officeDocument/2006/relationships/image" Target="../media/image79.png"/><Relationship Id="rId58" Type="http://schemas.openxmlformats.org/officeDocument/2006/relationships/customXml" Target="../ink/ink149.xml"/><Relationship Id="rId74" Type="http://schemas.openxmlformats.org/officeDocument/2006/relationships/customXml" Target="../ink/ink157.xml"/><Relationship Id="rId79" Type="http://schemas.openxmlformats.org/officeDocument/2006/relationships/image" Target="../media/image92.png"/><Relationship Id="rId102" Type="http://schemas.openxmlformats.org/officeDocument/2006/relationships/customXml" Target="../ink/ink171.xml"/><Relationship Id="rId123" Type="http://schemas.openxmlformats.org/officeDocument/2006/relationships/image" Target="../media/image114.png"/><Relationship Id="rId128" Type="http://schemas.openxmlformats.org/officeDocument/2006/relationships/customXml" Target="../ink/ink184.xml"/><Relationship Id="rId5" Type="http://schemas.openxmlformats.org/officeDocument/2006/relationships/image" Target="../media/image55.png"/><Relationship Id="rId90" Type="http://schemas.openxmlformats.org/officeDocument/2006/relationships/customXml" Target="../ink/ink165.xml"/><Relationship Id="rId95" Type="http://schemas.openxmlformats.org/officeDocument/2006/relationships/image" Target="../media/image100.png"/><Relationship Id="rId22" Type="http://schemas.openxmlformats.org/officeDocument/2006/relationships/customXml" Target="../ink/ink131.xml"/><Relationship Id="rId27" Type="http://schemas.openxmlformats.org/officeDocument/2006/relationships/image" Target="../media/image66.png"/><Relationship Id="rId43" Type="http://schemas.openxmlformats.org/officeDocument/2006/relationships/image" Target="../media/image74.png"/><Relationship Id="rId48" Type="http://schemas.openxmlformats.org/officeDocument/2006/relationships/customXml" Target="../ink/ink144.xml"/><Relationship Id="rId64" Type="http://schemas.openxmlformats.org/officeDocument/2006/relationships/customXml" Target="../ink/ink152.xml"/><Relationship Id="rId69" Type="http://schemas.openxmlformats.org/officeDocument/2006/relationships/image" Target="../media/image87.png"/><Relationship Id="rId113" Type="http://schemas.openxmlformats.org/officeDocument/2006/relationships/image" Target="../media/image109.png"/><Relationship Id="rId118" Type="http://schemas.openxmlformats.org/officeDocument/2006/relationships/customXml" Target="../ink/ink179.xml"/><Relationship Id="rId80" Type="http://schemas.openxmlformats.org/officeDocument/2006/relationships/customXml" Target="../ink/ink160.xml"/><Relationship Id="rId85" Type="http://schemas.openxmlformats.org/officeDocument/2006/relationships/image" Target="../media/image95.png"/><Relationship Id="rId12" Type="http://schemas.openxmlformats.org/officeDocument/2006/relationships/customXml" Target="../ink/ink126.xml"/><Relationship Id="rId17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customXml" Target="../ink/ink139.xml"/><Relationship Id="rId59" Type="http://schemas.openxmlformats.org/officeDocument/2006/relationships/image" Target="../media/image82.png"/><Relationship Id="rId103" Type="http://schemas.openxmlformats.org/officeDocument/2006/relationships/image" Target="../media/image104.png"/><Relationship Id="rId108" Type="http://schemas.openxmlformats.org/officeDocument/2006/relationships/customXml" Target="../ink/ink174.xml"/><Relationship Id="rId124" Type="http://schemas.openxmlformats.org/officeDocument/2006/relationships/customXml" Target="../ink/ink182.xml"/><Relationship Id="rId129" Type="http://schemas.openxmlformats.org/officeDocument/2006/relationships/image" Target="../media/image117.png"/><Relationship Id="rId54" Type="http://schemas.openxmlformats.org/officeDocument/2006/relationships/customXml" Target="../ink/ink147.xml"/><Relationship Id="rId70" Type="http://schemas.openxmlformats.org/officeDocument/2006/relationships/customXml" Target="../ink/ink155.xml"/><Relationship Id="rId75" Type="http://schemas.openxmlformats.org/officeDocument/2006/relationships/image" Target="../media/image90.png"/><Relationship Id="rId91" Type="http://schemas.openxmlformats.org/officeDocument/2006/relationships/image" Target="../media/image98.png"/><Relationship Id="rId96" Type="http://schemas.openxmlformats.org/officeDocument/2006/relationships/customXml" Target="../ink/ink16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3.xml"/><Relationship Id="rId23" Type="http://schemas.openxmlformats.org/officeDocument/2006/relationships/image" Target="../media/image64.png"/><Relationship Id="rId28" Type="http://schemas.openxmlformats.org/officeDocument/2006/relationships/customXml" Target="../ink/ink134.xml"/><Relationship Id="rId49" Type="http://schemas.openxmlformats.org/officeDocument/2006/relationships/image" Target="../media/image77.png"/><Relationship Id="rId114" Type="http://schemas.openxmlformats.org/officeDocument/2006/relationships/customXml" Target="../ink/ink177.xml"/><Relationship Id="rId119" Type="http://schemas.openxmlformats.org/officeDocument/2006/relationships/image" Target="../media/image112.png"/><Relationship Id="rId44" Type="http://schemas.openxmlformats.org/officeDocument/2006/relationships/customXml" Target="../ink/ink142.xml"/><Relationship Id="rId60" Type="http://schemas.openxmlformats.org/officeDocument/2006/relationships/customXml" Target="../ink/ink150.xml"/><Relationship Id="rId65" Type="http://schemas.openxmlformats.org/officeDocument/2006/relationships/image" Target="../media/image85.png"/><Relationship Id="rId81" Type="http://schemas.openxmlformats.org/officeDocument/2006/relationships/image" Target="../media/image93.png"/><Relationship Id="rId86" Type="http://schemas.openxmlformats.org/officeDocument/2006/relationships/customXml" Target="../ink/ink163.xml"/><Relationship Id="rId130" Type="http://schemas.openxmlformats.org/officeDocument/2006/relationships/customXml" Target="../ink/ink185.xml"/><Relationship Id="rId13" Type="http://schemas.openxmlformats.org/officeDocument/2006/relationships/image" Target="../media/image59.png"/><Relationship Id="rId18" Type="http://schemas.openxmlformats.org/officeDocument/2006/relationships/customXml" Target="../ink/ink129.xml"/><Relationship Id="rId39" Type="http://schemas.openxmlformats.org/officeDocument/2006/relationships/image" Target="../media/image72.png"/><Relationship Id="rId109" Type="http://schemas.openxmlformats.org/officeDocument/2006/relationships/image" Target="../media/image107.png"/><Relationship Id="rId34" Type="http://schemas.openxmlformats.org/officeDocument/2006/relationships/customXml" Target="../ink/ink137.xml"/><Relationship Id="rId50" Type="http://schemas.openxmlformats.org/officeDocument/2006/relationships/customXml" Target="../ink/ink145.xml"/><Relationship Id="rId55" Type="http://schemas.openxmlformats.org/officeDocument/2006/relationships/image" Target="../media/image80.png"/><Relationship Id="rId76" Type="http://schemas.openxmlformats.org/officeDocument/2006/relationships/customXml" Target="../ink/ink158.xml"/><Relationship Id="rId97" Type="http://schemas.openxmlformats.org/officeDocument/2006/relationships/image" Target="../media/image101.png"/><Relationship Id="rId104" Type="http://schemas.openxmlformats.org/officeDocument/2006/relationships/customXml" Target="../ink/ink172.xml"/><Relationship Id="rId120" Type="http://schemas.openxmlformats.org/officeDocument/2006/relationships/customXml" Target="../ink/ink180.xml"/><Relationship Id="rId125" Type="http://schemas.openxmlformats.org/officeDocument/2006/relationships/image" Target="../media/image115.png"/><Relationship Id="rId7" Type="http://schemas.openxmlformats.org/officeDocument/2006/relationships/image" Target="../media/image56.png"/><Relationship Id="rId71" Type="http://schemas.openxmlformats.org/officeDocument/2006/relationships/image" Target="../media/image88.png"/><Relationship Id="rId92" Type="http://schemas.openxmlformats.org/officeDocument/2006/relationships/customXml" Target="../ink/ink166.xml"/><Relationship Id="rId2" Type="http://schemas.openxmlformats.org/officeDocument/2006/relationships/image" Target="../media/image2.png"/><Relationship Id="rId29" Type="http://schemas.openxmlformats.org/officeDocument/2006/relationships/image" Target="../media/image67.png"/><Relationship Id="rId24" Type="http://schemas.openxmlformats.org/officeDocument/2006/relationships/customXml" Target="../ink/ink132.xml"/><Relationship Id="rId40" Type="http://schemas.openxmlformats.org/officeDocument/2006/relationships/customXml" Target="../ink/ink140.xml"/><Relationship Id="rId45" Type="http://schemas.openxmlformats.org/officeDocument/2006/relationships/image" Target="../media/image75.png"/><Relationship Id="rId66" Type="http://schemas.openxmlformats.org/officeDocument/2006/relationships/customXml" Target="../ink/ink153.xml"/><Relationship Id="rId87" Type="http://schemas.openxmlformats.org/officeDocument/2006/relationships/image" Target="../media/image96.png"/><Relationship Id="rId110" Type="http://schemas.openxmlformats.org/officeDocument/2006/relationships/customXml" Target="../ink/ink175.xml"/><Relationship Id="rId115" Type="http://schemas.openxmlformats.org/officeDocument/2006/relationships/image" Target="../media/image110.png"/><Relationship Id="rId131" Type="http://schemas.openxmlformats.org/officeDocument/2006/relationships/image" Target="../media/image118.png"/><Relationship Id="rId61" Type="http://schemas.openxmlformats.org/officeDocument/2006/relationships/image" Target="../media/image83.png"/><Relationship Id="rId82" Type="http://schemas.openxmlformats.org/officeDocument/2006/relationships/customXml" Target="../ink/ink161.xml"/><Relationship Id="rId19" Type="http://schemas.openxmlformats.org/officeDocument/2006/relationships/image" Target="../media/image62.png"/><Relationship Id="rId14" Type="http://schemas.openxmlformats.org/officeDocument/2006/relationships/customXml" Target="../ink/ink127.xml"/><Relationship Id="rId30" Type="http://schemas.openxmlformats.org/officeDocument/2006/relationships/customXml" Target="../ink/ink135.xml"/><Relationship Id="rId35" Type="http://schemas.openxmlformats.org/officeDocument/2006/relationships/image" Target="../media/image70.png"/><Relationship Id="rId56" Type="http://schemas.openxmlformats.org/officeDocument/2006/relationships/customXml" Target="../ink/ink148.xml"/><Relationship Id="rId77" Type="http://schemas.openxmlformats.org/officeDocument/2006/relationships/image" Target="../media/image91.png"/><Relationship Id="rId100" Type="http://schemas.openxmlformats.org/officeDocument/2006/relationships/customXml" Target="../ink/ink170.xml"/><Relationship Id="rId105" Type="http://schemas.openxmlformats.org/officeDocument/2006/relationships/image" Target="../media/image105.png"/><Relationship Id="rId126" Type="http://schemas.openxmlformats.org/officeDocument/2006/relationships/customXml" Target="../ink/ink183.xml"/><Relationship Id="rId8" Type="http://schemas.openxmlformats.org/officeDocument/2006/relationships/customXml" Target="../ink/ink124.xml"/><Relationship Id="rId51" Type="http://schemas.openxmlformats.org/officeDocument/2006/relationships/image" Target="../media/image78.png"/><Relationship Id="rId72" Type="http://schemas.openxmlformats.org/officeDocument/2006/relationships/customXml" Target="../ink/ink156.xml"/><Relationship Id="rId93" Type="http://schemas.openxmlformats.org/officeDocument/2006/relationships/image" Target="../media/image99.png"/><Relationship Id="rId98" Type="http://schemas.openxmlformats.org/officeDocument/2006/relationships/customXml" Target="../ink/ink169.xml"/><Relationship Id="rId121" Type="http://schemas.openxmlformats.org/officeDocument/2006/relationships/image" Target="../media/image113.png"/><Relationship Id="rId3" Type="http://schemas.openxmlformats.org/officeDocument/2006/relationships/image" Target="../media/image5.jpg"/><Relationship Id="rId25" Type="http://schemas.openxmlformats.org/officeDocument/2006/relationships/image" Target="../media/image65.png"/><Relationship Id="rId46" Type="http://schemas.openxmlformats.org/officeDocument/2006/relationships/customXml" Target="../ink/ink143.xml"/><Relationship Id="rId67" Type="http://schemas.openxmlformats.org/officeDocument/2006/relationships/image" Target="../media/image86.png"/><Relationship Id="rId116" Type="http://schemas.openxmlformats.org/officeDocument/2006/relationships/customXml" Target="../ink/ink178.xml"/><Relationship Id="rId20" Type="http://schemas.openxmlformats.org/officeDocument/2006/relationships/customXml" Target="../ink/ink130.xml"/><Relationship Id="rId41" Type="http://schemas.openxmlformats.org/officeDocument/2006/relationships/image" Target="../media/image73.png"/><Relationship Id="rId62" Type="http://schemas.openxmlformats.org/officeDocument/2006/relationships/customXml" Target="../ink/ink151.xml"/><Relationship Id="rId83" Type="http://schemas.openxmlformats.org/officeDocument/2006/relationships/image" Target="../media/image94.png"/><Relationship Id="rId88" Type="http://schemas.openxmlformats.org/officeDocument/2006/relationships/customXml" Target="../ink/ink164.xml"/><Relationship Id="rId111" Type="http://schemas.openxmlformats.org/officeDocument/2006/relationships/image" Target="../media/image108.png"/><Relationship Id="rId15" Type="http://schemas.openxmlformats.org/officeDocument/2006/relationships/image" Target="../media/image60.png"/><Relationship Id="rId36" Type="http://schemas.openxmlformats.org/officeDocument/2006/relationships/customXml" Target="../ink/ink138.xml"/><Relationship Id="rId57" Type="http://schemas.openxmlformats.org/officeDocument/2006/relationships/image" Target="../media/image81.png"/><Relationship Id="rId106" Type="http://schemas.openxmlformats.org/officeDocument/2006/relationships/customXml" Target="../ink/ink173.xml"/><Relationship Id="rId127" Type="http://schemas.openxmlformats.org/officeDocument/2006/relationships/image" Target="../media/image116.png"/><Relationship Id="rId10" Type="http://schemas.openxmlformats.org/officeDocument/2006/relationships/customXml" Target="../ink/ink125.xml"/><Relationship Id="rId31" Type="http://schemas.openxmlformats.org/officeDocument/2006/relationships/image" Target="../media/image68.png"/><Relationship Id="rId52" Type="http://schemas.openxmlformats.org/officeDocument/2006/relationships/customXml" Target="../ink/ink146.xml"/><Relationship Id="rId73" Type="http://schemas.openxmlformats.org/officeDocument/2006/relationships/image" Target="../media/image89.png"/><Relationship Id="rId78" Type="http://schemas.openxmlformats.org/officeDocument/2006/relationships/customXml" Target="../ink/ink159.xml"/><Relationship Id="rId94" Type="http://schemas.openxmlformats.org/officeDocument/2006/relationships/customXml" Target="../ink/ink167.xml"/><Relationship Id="rId99" Type="http://schemas.openxmlformats.org/officeDocument/2006/relationships/image" Target="../media/image102.png"/><Relationship Id="rId101" Type="http://schemas.openxmlformats.org/officeDocument/2006/relationships/image" Target="../media/image103.png"/><Relationship Id="rId122" Type="http://schemas.openxmlformats.org/officeDocument/2006/relationships/customXml" Target="../ink/ink181.xml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26" Type="http://schemas.openxmlformats.org/officeDocument/2006/relationships/customXml" Target="../ink/ink133.xml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41.xml"/><Relationship Id="rId21" Type="http://schemas.openxmlformats.org/officeDocument/2006/relationships/customXml" Target="../ink/ink193.xml"/><Relationship Id="rId42" Type="http://schemas.openxmlformats.org/officeDocument/2006/relationships/image" Target="../media/image139.png"/><Relationship Id="rId63" Type="http://schemas.openxmlformats.org/officeDocument/2006/relationships/customXml" Target="../ink/ink214.xml"/><Relationship Id="rId84" Type="http://schemas.openxmlformats.org/officeDocument/2006/relationships/image" Target="../media/image160.png"/><Relationship Id="rId138" Type="http://schemas.openxmlformats.org/officeDocument/2006/relationships/image" Target="../media/image187.png"/><Relationship Id="rId16" Type="http://schemas.openxmlformats.org/officeDocument/2006/relationships/image" Target="../media/image126.png"/><Relationship Id="rId107" Type="http://schemas.openxmlformats.org/officeDocument/2006/relationships/customXml" Target="../ink/ink236.xml"/><Relationship Id="rId11" Type="http://schemas.openxmlformats.org/officeDocument/2006/relationships/customXml" Target="../ink/ink188.xml"/><Relationship Id="rId32" Type="http://schemas.openxmlformats.org/officeDocument/2006/relationships/image" Target="../media/image134.png"/><Relationship Id="rId37" Type="http://schemas.openxmlformats.org/officeDocument/2006/relationships/customXml" Target="../ink/ink201.xml"/><Relationship Id="rId53" Type="http://schemas.openxmlformats.org/officeDocument/2006/relationships/customXml" Target="../ink/ink209.xml"/><Relationship Id="rId58" Type="http://schemas.openxmlformats.org/officeDocument/2006/relationships/image" Target="../media/image147.png"/><Relationship Id="rId74" Type="http://schemas.openxmlformats.org/officeDocument/2006/relationships/image" Target="../media/image155.png"/><Relationship Id="rId79" Type="http://schemas.openxmlformats.org/officeDocument/2006/relationships/customXml" Target="../ink/ink222.xml"/><Relationship Id="rId102" Type="http://schemas.openxmlformats.org/officeDocument/2006/relationships/image" Target="../media/image169.png"/><Relationship Id="rId123" Type="http://schemas.openxmlformats.org/officeDocument/2006/relationships/customXml" Target="../ink/ink244.xml"/><Relationship Id="rId128" Type="http://schemas.openxmlformats.org/officeDocument/2006/relationships/image" Target="../media/image182.png"/><Relationship Id="rId5" Type="http://schemas.openxmlformats.org/officeDocument/2006/relationships/image" Target="../media/image120.png"/><Relationship Id="rId90" Type="http://schemas.openxmlformats.org/officeDocument/2006/relationships/image" Target="../media/image163.png"/><Relationship Id="rId95" Type="http://schemas.openxmlformats.org/officeDocument/2006/relationships/customXml" Target="../ink/ink230.xml"/><Relationship Id="rId22" Type="http://schemas.openxmlformats.org/officeDocument/2006/relationships/image" Target="../media/image129.png"/><Relationship Id="rId27" Type="http://schemas.openxmlformats.org/officeDocument/2006/relationships/customXml" Target="../ink/ink196.xml"/><Relationship Id="rId43" Type="http://schemas.openxmlformats.org/officeDocument/2006/relationships/customXml" Target="../ink/ink204.xml"/><Relationship Id="rId48" Type="http://schemas.openxmlformats.org/officeDocument/2006/relationships/image" Target="../media/image142.png"/><Relationship Id="rId64" Type="http://schemas.openxmlformats.org/officeDocument/2006/relationships/image" Target="../media/image150.png"/><Relationship Id="rId69" Type="http://schemas.openxmlformats.org/officeDocument/2006/relationships/customXml" Target="../ink/ink217.xml"/><Relationship Id="rId113" Type="http://schemas.openxmlformats.org/officeDocument/2006/relationships/customXml" Target="../ink/ink239.xml"/><Relationship Id="rId118" Type="http://schemas.openxmlformats.org/officeDocument/2006/relationships/image" Target="../media/image177.png"/><Relationship Id="rId134" Type="http://schemas.openxmlformats.org/officeDocument/2006/relationships/image" Target="../media/image185.png"/><Relationship Id="rId80" Type="http://schemas.openxmlformats.org/officeDocument/2006/relationships/image" Target="../media/image158.png"/><Relationship Id="rId85" Type="http://schemas.openxmlformats.org/officeDocument/2006/relationships/customXml" Target="../ink/ink225.xml"/><Relationship Id="rId12" Type="http://schemas.openxmlformats.org/officeDocument/2006/relationships/image" Target="../media/image124.png"/><Relationship Id="rId17" Type="http://schemas.openxmlformats.org/officeDocument/2006/relationships/customXml" Target="../ink/ink191.xml"/><Relationship Id="rId33" Type="http://schemas.openxmlformats.org/officeDocument/2006/relationships/customXml" Target="../ink/ink199.xml"/><Relationship Id="rId38" Type="http://schemas.openxmlformats.org/officeDocument/2006/relationships/image" Target="../media/image137.png"/><Relationship Id="rId59" Type="http://schemas.openxmlformats.org/officeDocument/2006/relationships/customXml" Target="../ink/ink212.xml"/><Relationship Id="rId103" Type="http://schemas.openxmlformats.org/officeDocument/2006/relationships/customXml" Target="../ink/ink234.xml"/><Relationship Id="rId108" Type="http://schemas.openxmlformats.org/officeDocument/2006/relationships/image" Target="../media/image172.png"/><Relationship Id="rId124" Type="http://schemas.openxmlformats.org/officeDocument/2006/relationships/image" Target="../media/image180.png"/><Relationship Id="rId129" Type="http://schemas.openxmlformats.org/officeDocument/2006/relationships/customXml" Target="../ink/ink247.xml"/><Relationship Id="rId54" Type="http://schemas.openxmlformats.org/officeDocument/2006/relationships/image" Target="../media/image145.png"/><Relationship Id="rId70" Type="http://schemas.openxmlformats.org/officeDocument/2006/relationships/image" Target="../media/image153.png"/><Relationship Id="rId75" Type="http://schemas.openxmlformats.org/officeDocument/2006/relationships/customXml" Target="../ink/ink220.xml"/><Relationship Id="rId91" Type="http://schemas.openxmlformats.org/officeDocument/2006/relationships/customXml" Target="../ink/ink228.xml"/><Relationship Id="rId96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23" Type="http://schemas.openxmlformats.org/officeDocument/2006/relationships/customXml" Target="../ink/ink194.xml"/><Relationship Id="rId28" Type="http://schemas.openxmlformats.org/officeDocument/2006/relationships/image" Target="../media/image132.png"/><Relationship Id="rId49" Type="http://schemas.openxmlformats.org/officeDocument/2006/relationships/customXml" Target="../ink/ink207.xml"/><Relationship Id="rId114" Type="http://schemas.openxmlformats.org/officeDocument/2006/relationships/image" Target="../media/image175.png"/><Relationship Id="rId119" Type="http://schemas.openxmlformats.org/officeDocument/2006/relationships/customXml" Target="../ink/ink242.xml"/><Relationship Id="rId44" Type="http://schemas.openxmlformats.org/officeDocument/2006/relationships/image" Target="../media/image140.png"/><Relationship Id="rId60" Type="http://schemas.openxmlformats.org/officeDocument/2006/relationships/image" Target="../media/image148.png"/><Relationship Id="rId65" Type="http://schemas.openxmlformats.org/officeDocument/2006/relationships/customXml" Target="../ink/ink215.xml"/><Relationship Id="rId81" Type="http://schemas.openxmlformats.org/officeDocument/2006/relationships/customXml" Target="../ink/ink223.xml"/><Relationship Id="rId86" Type="http://schemas.openxmlformats.org/officeDocument/2006/relationships/image" Target="../media/image161.png"/><Relationship Id="rId130" Type="http://schemas.openxmlformats.org/officeDocument/2006/relationships/image" Target="../media/image183.png"/><Relationship Id="rId135" Type="http://schemas.openxmlformats.org/officeDocument/2006/relationships/customXml" Target="../ink/ink250.xml"/><Relationship Id="rId13" Type="http://schemas.openxmlformats.org/officeDocument/2006/relationships/customXml" Target="../ink/ink189.xml"/><Relationship Id="rId18" Type="http://schemas.openxmlformats.org/officeDocument/2006/relationships/image" Target="../media/image127.png"/><Relationship Id="rId39" Type="http://schemas.openxmlformats.org/officeDocument/2006/relationships/customXml" Target="../ink/ink202.xml"/><Relationship Id="rId109" Type="http://schemas.openxmlformats.org/officeDocument/2006/relationships/customXml" Target="../ink/ink237.xml"/><Relationship Id="rId34" Type="http://schemas.openxmlformats.org/officeDocument/2006/relationships/image" Target="../media/image135.png"/><Relationship Id="rId50" Type="http://schemas.openxmlformats.org/officeDocument/2006/relationships/image" Target="../media/image143.png"/><Relationship Id="rId55" Type="http://schemas.openxmlformats.org/officeDocument/2006/relationships/customXml" Target="../ink/ink210.xml"/><Relationship Id="rId76" Type="http://schemas.openxmlformats.org/officeDocument/2006/relationships/image" Target="../media/image156.png"/><Relationship Id="rId97" Type="http://schemas.openxmlformats.org/officeDocument/2006/relationships/customXml" Target="../ink/ink231.xml"/><Relationship Id="rId104" Type="http://schemas.openxmlformats.org/officeDocument/2006/relationships/image" Target="../media/image170.png"/><Relationship Id="rId120" Type="http://schemas.openxmlformats.org/officeDocument/2006/relationships/image" Target="../media/image178.png"/><Relationship Id="rId125" Type="http://schemas.openxmlformats.org/officeDocument/2006/relationships/customXml" Target="../ink/ink245.xml"/><Relationship Id="rId7" Type="http://schemas.openxmlformats.org/officeDocument/2006/relationships/customXml" Target="../ink/ink186.xml"/><Relationship Id="rId71" Type="http://schemas.openxmlformats.org/officeDocument/2006/relationships/customXml" Target="../ink/ink218.xml"/><Relationship Id="rId92" Type="http://schemas.openxmlformats.org/officeDocument/2006/relationships/image" Target="../media/image164.png"/><Relationship Id="rId2" Type="http://schemas.openxmlformats.org/officeDocument/2006/relationships/image" Target="../media/image2.png"/><Relationship Id="rId29" Type="http://schemas.openxmlformats.org/officeDocument/2006/relationships/customXml" Target="../ink/ink197.xml"/><Relationship Id="rId24" Type="http://schemas.openxmlformats.org/officeDocument/2006/relationships/image" Target="../media/image130.png"/><Relationship Id="rId40" Type="http://schemas.openxmlformats.org/officeDocument/2006/relationships/image" Target="../media/image138.png"/><Relationship Id="rId45" Type="http://schemas.openxmlformats.org/officeDocument/2006/relationships/customXml" Target="../ink/ink205.xml"/><Relationship Id="rId66" Type="http://schemas.openxmlformats.org/officeDocument/2006/relationships/image" Target="../media/image151.png"/><Relationship Id="rId87" Type="http://schemas.openxmlformats.org/officeDocument/2006/relationships/customXml" Target="../ink/ink226.xml"/><Relationship Id="rId110" Type="http://schemas.openxmlformats.org/officeDocument/2006/relationships/image" Target="../media/image173.png"/><Relationship Id="rId115" Type="http://schemas.openxmlformats.org/officeDocument/2006/relationships/customXml" Target="../ink/ink240.xml"/><Relationship Id="rId131" Type="http://schemas.openxmlformats.org/officeDocument/2006/relationships/customXml" Target="../ink/ink248.xml"/><Relationship Id="rId136" Type="http://schemas.openxmlformats.org/officeDocument/2006/relationships/image" Target="../media/image186.png"/><Relationship Id="rId61" Type="http://schemas.openxmlformats.org/officeDocument/2006/relationships/customXml" Target="../ink/ink213.xml"/><Relationship Id="rId82" Type="http://schemas.openxmlformats.org/officeDocument/2006/relationships/image" Target="../media/image159.png"/><Relationship Id="rId19" Type="http://schemas.openxmlformats.org/officeDocument/2006/relationships/customXml" Target="../ink/ink192.xml"/><Relationship Id="rId14" Type="http://schemas.openxmlformats.org/officeDocument/2006/relationships/image" Target="../media/image125.png"/><Relationship Id="rId30" Type="http://schemas.openxmlformats.org/officeDocument/2006/relationships/image" Target="../media/image133.png"/><Relationship Id="rId35" Type="http://schemas.openxmlformats.org/officeDocument/2006/relationships/customXml" Target="../ink/ink200.xml"/><Relationship Id="rId56" Type="http://schemas.openxmlformats.org/officeDocument/2006/relationships/image" Target="../media/image146.png"/><Relationship Id="rId77" Type="http://schemas.openxmlformats.org/officeDocument/2006/relationships/customXml" Target="../ink/ink221.xml"/><Relationship Id="rId100" Type="http://schemas.openxmlformats.org/officeDocument/2006/relationships/image" Target="../media/image168.png"/><Relationship Id="rId105" Type="http://schemas.openxmlformats.org/officeDocument/2006/relationships/customXml" Target="../ink/ink235.xml"/><Relationship Id="rId126" Type="http://schemas.openxmlformats.org/officeDocument/2006/relationships/image" Target="../media/image181.png"/><Relationship Id="rId8" Type="http://schemas.openxmlformats.org/officeDocument/2006/relationships/image" Target="../media/image122.png"/><Relationship Id="rId51" Type="http://schemas.openxmlformats.org/officeDocument/2006/relationships/customXml" Target="../ink/ink208.xml"/><Relationship Id="rId72" Type="http://schemas.openxmlformats.org/officeDocument/2006/relationships/image" Target="../media/image154.png"/><Relationship Id="rId93" Type="http://schemas.openxmlformats.org/officeDocument/2006/relationships/customXml" Target="../ink/ink229.xml"/><Relationship Id="rId98" Type="http://schemas.openxmlformats.org/officeDocument/2006/relationships/image" Target="../media/image167.png"/><Relationship Id="rId121" Type="http://schemas.openxmlformats.org/officeDocument/2006/relationships/customXml" Target="../ink/ink243.xml"/><Relationship Id="rId3" Type="http://schemas.openxmlformats.org/officeDocument/2006/relationships/image" Target="../media/image5.jpg"/><Relationship Id="rId25" Type="http://schemas.openxmlformats.org/officeDocument/2006/relationships/customXml" Target="../ink/ink195.xml"/><Relationship Id="rId46" Type="http://schemas.openxmlformats.org/officeDocument/2006/relationships/image" Target="../media/image141.png"/><Relationship Id="rId67" Type="http://schemas.openxmlformats.org/officeDocument/2006/relationships/customXml" Target="../ink/ink216.xml"/><Relationship Id="rId116" Type="http://schemas.openxmlformats.org/officeDocument/2006/relationships/image" Target="../media/image176.png"/><Relationship Id="rId137" Type="http://schemas.openxmlformats.org/officeDocument/2006/relationships/customXml" Target="../ink/ink251.xml"/><Relationship Id="rId20" Type="http://schemas.openxmlformats.org/officeDocument/2006/relationships/image" Target="../media/image128.png"/><Relationship Id="rId41" Type="http://schemas.openxmlformats.org/officeDocument/2006/relationships/customXml" Target="../ink/ink203.xml"/><Relationship Id="rId62" Type="http://schemas.openxmlformats.org/officeDocument/2006/relationships/image" Target="../media/image149.png"/><Relationship Id="rId83" Type="http://schemas.openxmlformats.org/officeDocument/2006/relationships/customXml" Target="../ink/ink224.xml"/><Relationship Id="rId88" Type="http://schemas.openxmlformats.org/officeDocument/2006/relationships/image" Target="../media/image162.png"/><Relationship Id="rId111" Type="http://schemas.openxmlformats.org/officeDocument/2006/relationships/customXml" Target="../ink/ink238.xml"/><Relationship Id="rId132" Type="http://schemas.openxmlformats.org/officeDocument/2006/relationships/image" Target="../media/image184.png"/><Relationship Id="rId15" Type="http://schemas.openxmlformats.org/officeDocument/2006/relationships/customXml" Target="../ink/ink190.xml"/><Relationship Id="rId36" Type="http://schemas.openxmlformats.org/officeDocument/2006/relationships/image" Target="../media/image136.png"/><Relationship Id="rId57" Type="http://schemas.openxmlformats.org/officeDocument/2006/relationships/customXml" Target="../ink/ink211.xml"/><Relationship Id="rId106" Type="http://schemas.openxmlformats.org/officeDocument/2006/relationships/image" Target="../media/image171.png"/><Relationship Id="rId127" Type="http://schemas.openxmlformats.org/officeDocument/2006/relationships/customXml" Target="../ink/ink246.xml"/><Relationship Id="rId10" Type="http://schemas.openxmlformats.org/officeDocument/2006/relationships/image" Target="../media/image123.png"/><Relationship Id="rId31" Type="http://schemas.openxmlformats.org/officeDocument/2006/relationships/customXml" Target="../ink/ink198.xml"/><Relationship Id="rId52" Type="http://schemas.openxmlformats.org/officeDocument/2006/relationships/image" Target="../media/image144.png"/><Relationship Id="rId73" Type="http://schemas.openxmlformats.org/officeDocument/2006/relationships/customXml" Target="../ink/ink219.xml"/><Relationship Id="rId78" Type="http://schemas.openxmlformats.org/officeDocument/2006/relationships/image" Target="../media/image157.png"/><Relationship Id="rId94" Type="http://schemas.openxmlformats.org/officeDocument/2006/relationships/image" Target="../media/image165.png"/><Relationship Id="rId99" Type="http://schemas.openxmlformats.org/officeDocument/2006/relationships/customXml" Target="../ink/ink232.xml"/><Relationship Id="rId101" Type="http://schemas.openxmlformats.org/officeDocument/2006/relationships/customXml" Target="../ink/ink233.xml"/><Relationship Id="rId122" Type="http://schemas.openxmlformats.org/officeDocument/2006/relationships/image" Target="../media/image179.png"/><Relationship Id="rId4" Type="http://schemas.openxmlformats.org/officeDocument/2006/relationships/image" Target="../media/image119.png"/><Relationship Id="rId9" Type="http://schemas.openxmlformats.org/officeDocument/2006/relationships/customXml" Target="../ink/ink187.xml"/><Relationship Id="rId26" Type="http://schemas.openxmlformats.org/officeDocument/2006/relationships/image" Target="../media/image131.png"/><Relationship Id="rId47" Type="http://schemas.openxmlformats.org/officeDocument/2006/relationships/customXml" Target="../ink/ink206.xml"/><Relationship Id="rId68" Type="http://schemas.openxmlformats.org/officeDocument/2006/relationships/image" Target="../media/image152.png"/><Relationship Id="rId89" Type="http://schemas.openxmlformats.org/officeDocument/2006/relationships/customXml" Target="../ink/ink227.xml"/><Relationship Id="rId112" Type="http://schemas.openxmlformats.org/officeDocument/2006/relationships/image" Target="../media/image174.png"/><Relationship Id="rId133" Type="http://schemas.openxmlformats.org/officeDocument/2006/relationships/customXml" Target="../ink/ink249.xml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44.png"/><Relationship Id="rId299" Type="http://schemas.openxmlformats.org/officeDocument/2006/relationships/image" Target="../media/image335.png"/><Relationship Id="rId21" Type="http://schemas.openxmlformats.org/officeDocument/2006/relationships/image" Target="../media/image196.png"/><Relationship Id="rId63" Type="http://schemas.openxmlformats.org/officeDocument/2006/relationships/image" Target="../media/image217.png"/><Relationship Id="rId159" Type="http://schemas.openxmlformats.org/officeDocument/2006/relationships/image" Target="../media/image265.png"/><Relationship Id="rId324" Type="http://schemas.openxmlformats.org/officeDocument/2006/relationships/customXml" Target="../ink/ink410.xml"/><Relationship Id="rId170" Type="http://schemas.openxmlformats.org/officeDocument/2006/relationships/customXml" Target="../ink/ink333.xml"/><Relationship Id="rId226" Type="http://schemas.openxmlformats.org/officeDocument/2006/relationships/customXml" Target="../ink/ink361.xml"/><Relationship Id="rId268" Type="http://schemas.openxmlformats.org/officeDocument/2006/relationships/customXml" Target="../ink/ink382.xml"/><Relationship Id="rId32" Type="http://schemas.openxmlformats.org/officeDocument/2006/relationships/customXml" Target="../ink/ink264.xml"/><Relationship Id="rId74" Type="http://schemas.openxmlformats.org/officeDocument/2006/relationships/customXml" Target="../ink/ink285.xml"/><Relationship Id="rId128" Type="http://schemas.openxmlformats.org/officeDocument/2006/relationships/customXml" Target="../ink/ink312.xml"/><Relationship Id="rId335" Type="http://schemas.openxmlformats.org/officeDocument/2006/relationships/image" Target="../media/image353.png"/><Relationship Id="rId5" Type="http://schemas.openxmlformats.org/officeDocument/2006/relationships/image" Target="../media/image188.png"/><Relationship Id="rId181" Type="http://schemas.openxmlformats.org/officeDocument/2006/relationships/image" Target="../media/image276.png"/><Relationship Id="rId237" Type="http://schemas.openxmlformats.org/officeDocument/2006/relationships/image" Target="../media/image304.png"/><Relationship Id="rId279" Type="http://schemas.openxmlformats.org/officeDocument/2006/relationships/image" Target="../media/image325.png"/><Relationship Id="rId43" Type="http://schemas.openxmlformats.org/officeDocument/2006/relationships/image" Target="../media/image207.png"/><Relationship Id="rId139" Type="http://schemas.openxmlformats.org/officeDocument/2006/relationships/image" Target="../media/image255.png"/><Relationship Id="rId290" Type="http://schemas.openxmlformats.org/officeDocument/2006/relationships/customXml" Target="../ink/ink393.xml"/><Relationship Id="rId304" Type="http://schemas.openxmlformats.org/officeDocument/2006/relationships/customXml" Target="../ink/ink400.xml"/><Relationship Id="rId346" Type="http://schemas.openxmlformats.org/officeDocument/2006/relationships/customXml" Target="../ink/ink421.xml"/><Relationship Id="rId85" Type="http://schemas.openxmlformats.org/officeDocument/2006/relationships/image" Target="../media/image228.png"/><Relationship Id="rId150" Type="http://schemas.openxmlformats.org/officeDocument/2006/relationships/customXml" Target="../ink/ink323.xml"/><Relationship Id="rId192" Type="http://schemas.openxmlformats.org/officeDocument/2006/relationships/customXml" Target="../ink/ink344.xml"/><Relationship Id="rId206" Type="http://schemas.openxmlformats.org/officeDocument/2006/relationships/customXml" Target="../ink/ink351.xml"/><Relationship Id="rId248" Type="http://schemas.openxmlformats.org/officeDocument/2006/relationships/customXml" Target="../ink/ink372.xml"/><Relationship Id="rId12" Type="http://schemas.openxmlformats.org/officeDocument/2006/relationships/customXml" Target="../ink/ink254.xml"/><Relationship Id="rId108" Type="http://schemas.openxmlformats.org/officeDocument/2006/relationships/customXml" Target="../ink/ink302.xml"/><Relationship Id="rId315" Type="http://schemas.openxmlformats.org/officeDocument/2006/relationships/image" Target="../media/image343.png"/><Relationship Id="rId357" Type="http://schemas.openxmlformats.org/officeDocument/2006/relationships/image" Target="../media/image364.png"/><Relationship Id="rId54" Type="http://schemas.openxmlformats.org/officeDocument/2006/relationships/customXml" Target="../ink/ink275.xml"/><Relationship Id="rId96" Type="http://schemas.openxmlformats.org/officeDocument/2006/relationships/customXml" Target="../ink/ink296.xml"/><Relationship Id="rId161" Type="http://schemas.openxmlformats.org/officeDocument/2006/relationships/image" Target="../media/image266.png"/><Relationship Id="rId217" Type="http://schemas.openxmlformats.org/officeDocument/2006/relationships/image" Target="../media/image294.png"/><Relationship Id="rId259" Type="http://schemas.openxmlformats.org/officeDocument/2006/relationships/image" Target="../media/image315.png"/><Relationship Id="rId23" Type="http://schemas.openxmlformats.org/officeDocument/2006/relationships/image" Target="../media/image197.png"/><Relationship Id="rId119" Type="http://schemas.openxmlformats.org/officeDocument/2006/relationships/image" Target="../media/image245.png"/><Relationship Id="rId270" Type="http://schemas.openxmlformats.org/officeDocument/2006/relationships/customXml" Target="../ink/ink383.xml"/><Relationship Id="rId326" Type="http://schemas.openxmlformats.org/officeDocument/2006/relationships/customXml" Target="../ink/ink411.xml"/><Relationship Id="rId65" Type="http://schemas.openxmlformats.org/officeDocument/2006/relationships/image" Target="../media/image218.png"/><Relationship Id="rId130" Type="http://schemas.openxmlformats.org/officeDocument/2006/relationships/customXml" Target="../ink/ink313.xml"/><Relationship Id="rId172" Type="http://schemas.openxmlformats.org/officeDocument/2006/relationships/customXml" Target="../ink/ink334.xml"/><Relationship Id="rId228" Type="http://schemas.openxmlformats.org/officeDocument/2006/relationships/customXml" Target="../ink/ink362.xml"/><Relationship Id="rId281" Type="http://schemas.openxmlformats.org/officeDocument/2006/relationships/image" Target="../media/image326.png"/><Relationship Id="rId337" Type="http://schemas.openxmlformats.org/officeDocument/2006/relationships/image" Target="../media/image354.png"/><Relationship Id="rId34" Type="http://schemas.openxmlformats.org/officeDocument/2006/relationships/customXml" Target="../ink/ink265.xml"/><Relationship Id="rId76" Type="http://schemas.openxmlformats.org/officeDocument/2006/relationships/customXml" Target="../ink/ink286.xml"/><Relationship Id="rId141" Type="http://schemas.openxmlformats.org/officeDocument/2006/relationships/image" Target="../media/image256.png"/><Relationship Id="rId7" Type="http://schemas.openxmlformats.org/officeDocument/2006/relationships/image" Target="../media/image189.png"/><Relationship Id="rId183" Type="http://schemas.openxmlformats.org/officeDocument/2006/relationships/image" Target="../media/image277.png"/><Relationship Id="rId239" Type="http://schemas.openxmlformats.org/officeDocument/2006/relationships/image" Target="../media/image305.png"/><Relationship Id="rId250" Type="http://schemas.openxmlformats.org/officeDocument/2006/relationships/customXml" Target="../ink/ink373.xml"/><Relationship Id="rId292" Type="http://schemas.openxmlformats.org/officeDocument/2006/relationships/customXml" Target="../ink/ink394.xml"/><Relationship Id="rId306" Type="http://schemas.openxmlformats.org/officeDocument/2006/relationships/customXml" Target="../ink/ink401.xml"/><Relationship Id="rId45" Type="http://schemas.openxmlformats.org/officeDocument/2006/relationships/image" Target="../media/image208.png"/><Relationship Id="rId87" Type="http://schemas.openxmlformats.org/officeDocument/2006/relationships/image" Target="../media/image229.png"/><Relationship Id="rId110" Type="http://schemas.openxmlformats.org/officeDocument/2006/relationships/customXml" Target="../ink/ink303.xml"/><Relationship Id="rId348" Type="http://schemas.openxmlformats.org/officeDocument/2006/relationships/customXml" Target="../ink/ink422.xml"/><Relationship Id="rId152" Type="http://schemas.openxmlformats.org/officeDocument/2006/relationships/customXml" Target="../ink/ink324.xml"/><Relationship Id="rId194" Type="http://schemas.openxmlformats.org/officeDocument/2006/relationships/customXml" Target="../ink/ink345.xml"/><Relationship Id="rId208" Type="http://schemas.openxmlformats.org/officeDocument/2006/relationships/customXml" Target="../ink/ink352.xml"/><Relationship Id="rId261" Type="http://schemas.openxmlformats.org/officeDocument/2006/relationships/image" Target="../media/image316.png"/><Relationship Id="rId14" Type="http://schemas.openxmlformats.org/officeDocument/2006/relationships/customXml" Target="../ink/ink255.xml"/><Relationship Id="rId56" Type="http://schemas.openxmlformats.org/officeDocument/2006/relationships/customXml" Target="../ink/ink276.xml"/><Relationship Id="rId317" Type="http://schemas.openxmlformats.org/officeDocument/2006/relationships/image" Target="../media/image344.png"/><Relationship Id="rId359" Type="http://schemas.openxmlformats.org/officeDocument/2006/relationships/image" Target="../media/image365.png"/><Relationship Id="rId98" Type="http://schemas.openxmlformats.org/officeDocument/2006/relationships/customXml" Target="../ink/ink297.xml"/><Relationship Id="rId121" Type="http://schemas.openxmlformats.org/officeDocument/2006/relationships/image" Target="../media/image246.png"/><Relationship Id="rId163" Type="http://schemas.openxmlformats.org/officeDocument/2006/relationships/image" Target="../media/image267.png"/><Relationship Id="rId219" Type="http://schemas.openxmlformats.org/officeDocument/2006/relationships/image" Target="../media/image295.png"/><Relationship Id="rId230" Type="http://schemas.openxmlformats.org/officeDocument/2006/relationships/customXml" Target="../ink/ink363.xml"/><Relationship Id="rId25" Type="http://schemas.openxmlformats.org/officeDocument/2006/relationships/image" Target="../media/image198.png"/><Relationship Id="rId67" Type="http://schemas.openxmlformats.org/officeDocument/2006/relationships/image" Target="../media/image219.png"/><Relationship Id="rId272" Type="http://schemas.openxmlformats.org/officeDocument/2006/relationships/customXml" Target="../ink/ink384.xml"/><Relationship Id="rId328" Type="http://schemas.openxmlformats.org/officeDocument/2006/relationships/customXml" Target="../ink/ink412.xml"/><Relationship Id="rId88" Type="http://schemas.openxmlformats.org/officeDocument/2006/relationships/customXml" Target="../ink/ink292.xml"/><Relationship Id="rId111" Type="http://schemas.openxmlformats.org/officeDocument/2006/relationships/image" Target="../media/image241.png"/><Relationship Id="rId132" Type="http://schemas.openxmlformats.org/officeDocument/2006/relationships/customXml" Target="../ink/ink314.xml"/><Relationship Id="rId153" Type="http://schemas.openxmlformats.org/officeDocument/2006/relationships/image" Target="../media/image262.png"/><Relationship Id="rId174" Type="http://schemas.openxmlformats.org/officeDocument/2006/relationships/customXml" Target="../ink/ink335.xml"/><Relationship Id="rId195" Type="http://schemas.openxmlformats.org/officeDocument/2006/relationships/image" Target="../media/image283.png"/><Relationship Id="rId209" Type="http://schemas.openxmlformats.org/officeDocument/2006/relationships/image" Target="../media/image290.png"/><Relationship Id="rId360" Type="http://schemas.openxmlformats.org/officeDocument/2006/relationships/customXml" Target="../ink/ink428.xml"/><Relationship Id="rId220" Type="http://schemas.openxmlformats.org/officeDocument/2006/relationships/customXml" Target="../ink/ink358.xml"/><Relationship Id="rId241" Type="http://schemas.openxmlformats.org/officeDocument/2006/relationships/image" Target="../media/image306.png"/><Relationship Id="rId15" Type="http://schemas.openxmlformats.org/officeDocument/2006/relationships/image" Target="../media/image193.png"/><Relationship Id="rId36" Type="http://schemas.openxmlformats.org/officeDocument/2006/relationships/customXml" Target="../ink/ink266.xml"/><Relationship Id="rId57" Type="http://schemas.openxmlformats.org/officeDocument/2006/relationships/image" Target="../media/image214.png"/><Relationship Id="rId262" Type="http://schemas.openxmlformats.org/officeDocument/2006/relationships/customXml" Target="../ink/ink379.xml"/><Relationship Id="rId283" Type="http://schemas.openxmlformats.org/officeDocument/2006/relationships/image" Target="../media/image327.png"/><Relationship Id="rId318" Type="http://schemas.openxmlformats.org/officeDocument/2006/relationships/customXml" Target="../ink/ink407.xml"/><Relationship Id="rId339" Type="http://schemas.openxmlformats.org/officeDocument/2006/relationships/image" Target="../media/image355.png"/><Relationship Id="rId78" Type="http://schemas.openxmlformats.org/officeDocument/2006/relationships/customXml" Target="../ink/ink287.xml"/><Relationship Id="rId99" Type="http://schemas.openxmlformats.org/officeDocument/2006/relationships/image" Target="../media/image235.png"/><Relationship Id="rId101" Type="http://schemas.openxmlformats.org/officeDocument/2006/relationships/image" Target="../media/image236.png"/><Relationship Id="rId122" Type="http://schemas.openxmlformats.org/officeDocument/2006/relationships/customXml" Target="../ink/ink309.xml"/><Relationship Id="rId143" Type="http://schemas.openxmlformats.org/officeDocument/2006/relationships/image" Target="../media/image257.png"/><Relationship Id="rId164" Type="http://schemas.openxmlformats.org/officeDocument/2006/relationships/customXml" Target="../ink/ink330.xml"/><Relationship Id="rId185" Type="http://schemas.openxmlformats.org/officeDocument/2006/relationships/image" Target="../media/image278.png"/><Relationship Id="rId350" Type="http://schemas.openxmlformats.org/officeDocument/2006/relationships/customXml" Target="../ink/ink423.xml"/><Relationship Id="rId9" Type="http://schemas.openxmlformats.org/officeDocument/2006/relationships/image" Target="../media/image190.png"/><Relationship Id="rId210" Type="http://schemas.openxmlformats.org/officeDocument/2006/relationships/customXml" Target="../ink/ink353.xml"/><Relationship Id="rId26" Type="http://schemas.openxmlformats.org/officeDocument/2006/relationships/customXml" Target="../ink/ink261.xml"/><Relationship Id="rId231" Type="http://schemas.openxmlformats.org/officeDocument/2006/relationships/image" Target="../media/image301.png"/><Relationship Id="rId252" Type="http://schemas.openxmlformats.org/officeDocument/2006/relationships/customXml" Target="../ink/ink374.xml"/><Relationship Id="rId273" Type="http://schemas.openxmlformats.org/officeDocument/2006/relationships/image" Target="../media/image322.png"/><Relationship Id="rId294" Type="http://schemas.openxmlformats.org/officeDocument/2006/relationships/customXml" Target="../ink/ink395.xml"/><Relationship Id="rId308" Type="http://schemas.openxmlformats.org/officeDocument/2006/relationships/customXml" Target="../ink/ink402.xml"/><Relationship Id="rId329" Type="http://schemas.openxmlformats.org/officeDocument/2006/relationships/image" Target="../media/image350.png"/><Relationship Id="rId47" Type="http://schemas.openxmlformats.org/officeDocument/2006/relationships/image" Target="../media/image209.png"/><Relationship Id="rId68" Type="http://schemas.openxmlformats.org/officeDocument/2006/relationships/customXml" Target="../ink/ink282.xml"/><Relationship Id="rId89" Type="http://schemas.openxmlformats.org/officeDocument/2006/relationships/image" Target="../media/image230.png"/><Relationship Id="rId112" Type="http://schemas.openxmlformats.org/officeDocument/2006/relationships/customXml" Target="../ink/ink304.xml"/><Relationship Id="rId133" Type="http://schemas.openxmlformats.org/officeDocument/2006/relationships/image" Target="../media/image252.png"/><Relationship Id="rId154" Type="http://schemas.openxmlformats.org/officeDocument/2006/relationships/customXml" Target="../ink/ink325.xml"/><Relationship Id="rId175" Type="http://schemas.openxmlformats.org/officeDocument/2006/relationships/image" Target="../media/image273.png"/><Relationship Id="rId340" Type="http://schemas.openxmlformats.org/officeDocument/2006/relationships/customXml" Target="../ink/ink418.xml"/><Relationship Id="rId361" Type="http://schemas.openxmlformats.org/officeDocument/2006/relationships/image" Target="../media/image366.png"/><Relationship Id="rId196" Type="http://schemas.openxmlformats.org/officeDocument/2006/relationships/customXml" Target="../ink/ink346.xml"/><Relationship Id="rId200" Type="http://schemas.openxmlformats.org/officeDocument/2006/relationships/customXml" Target="../ink/ink348.xml"/><Relationship Id="rId16" Type="http://schemas.openxmlformats.org/officeDocument/2006/relationships/customXml" Target="../ink/ink256.xml"/><Relationship Id="rId221" Type="http://schemas.openxmlformats.org/officeDocument/2006/relationships/image" Target="../media/image296.png"/><Relationship Id="rId242" Type="http://schemas.openxmlformats.org/officeDocument/2006/relationships/customXml" Target="../ink/ink369.xml"/><Relationship Id="rId263" Type="http://schemas.openxmlformats.org/officeDocument/2006/relationships/image" Target="../media/image317.png"/><Relationship Id="rId284" Type="http://schemas.openxmlformats.org/officeDocument/2006/relationships/customXml" Target="../ink/ink390.xml"/><Relationship Id="rId319" Type="http://schemas.openxmlformats.org/officeDocument/2006/relationships/image" Target="../media/image345.png"/><Relationship Id="rId37" Type="http://schemas.openxmlformats.org/officeDocument/2006/relationships/image" Target="../media/image204.png"/><Relationship Id="rId58" Type="http://schemas.openxmlformats.org/officeDocument/2006/relationships/customXml" Target="../ink/ink277.xml"/><Relationship Id="rId79" Type="http://schemas.openxmlformats.org/officeDocument/2006/relationships/image" Target="../media/image225.png"/><Relationship Id="rId102" Type="http://schemas.openxmlformats.org/officeDocument/2006/relationships/customXml" Target="../ink/ink299.xml"/><Relationship Id="rId123" Type="http://schemas.openxmlformats.org/officeDocument/2006/relationships/image" Target="../media/image247.png"/><Relationship Id="rId144" Type="http://schemas.openxmlformats.org/officeDocument/2006/relationships/customXml" Target="../ink/ink320.xml"/><Relationship Id="rId330" Type="http://schemas.openxmlformats.org/officeDocument/2006/relationships/customXml" Target="../ink/ink413.xml"/><Relationship Id="rId90" Type="http://schemas.openxmlformats.org/officeDocument/2006/relationships/customXml" Target="../ink/ink293.xml"/><Relationship Id="rId165" Type="http://schemas.openxmlformats.org/officeDocument/2006/relationships/image" Target="../media/image268.png"/><Relationship Id="rId186" Type="http://schemas.openxmlformats.org/officeDocument/2006/relationships/customXml" Target="../ink/ink341.xml"/><Relationship Id="rId351" Type="http://schemas.openxmlformats.org/officeDocument/2006/relationships/image" Target="../media/image361.png"/><Relationship Id="rId211" Type="http://schemas.openxmlformats.org/officeDocument/2006/relationships/image" Target="../media/image291.png"/><Relationship Id="rId232" Type="http://schemas.openxmlformats.org/officeDocument/2006/relationships/customXml" Target="../ink/ink364.xml"/><Relationship Id="rId253" Type="http://schemas.openxmlformats.org/officeDocument/2006/relationships/image" Target="../media/image312.png"/><Relationship Id="rId274" Type="http://schemas.openxmlformats.org/officeDocument/2006/relationships/customXml" Target="../ink/ink385.xml"/><Relationship Id="rId295" Type="http://schemas.openxmlformats.org/officeDocument/2006/relationships/image" Target="../media/image333.png"/><Relationship Id="rId309" Type="http://schemas.openxmlformats.org/officeDocument/2006/relationships/image" Target="../media/image340.png"/><Relationship Id="rId27" Type="http://schemas.openxmlformats.org/officeDocument/2006/relationships/image" Target="../media/image199.png"/><Relationship Id="rId48" Type="http://schemas.openxmlformats.org/officeDocument/2006/relationships/customXml" Target="../ink/ink272.xml"/><Relationship Id="rId69" Type="http://schemas.openxmlformats.org/officeDocument/2006/relationships/image" Target="../media/image220.png"/><Relationship Id="rId113" Type="http://schemas.openxmlformats.org/officeDocument/2006/relationships/image" Target="../media/image242.png"/><Relationship Id="rId134" Type="http://schemas.openxmlformats.org/officeDocument/2006/relationships/customXml" Target="../ink/ink315.xml"/><Relationship Id="rId320" Type="http://schemas.openxmlformats.org/officeDocument/2006/relationships/customXml" Target="../ink/ink408.xml"/><Relationship Id="rId80" Type="http://schemas.openxmlformats.org/officeDocument/2006/relationships/customXml" Target="../ink/ink288.xml"/><Relationship Id="rId155" Type="http://schemas.openxmlformats.org/officeDocument/2006/relationships/image" Target="../media/image263.png"/><Relationship Id="rId176" Type="http://schemas.openxmlformats.org/officeDocument/2006/relationships/customXml" Target="../ink/ink336.xml"/><Relationship Id="rId197" Type="http://schemas.openxmlformats.org/officeDocument/2006/relationships/image" Target="../media/image284.png"/><Relationship Id="rId341" Type="http://schemas.openxmlformats.org/officeDocument/2006/relationships/image" Target="../media/image356.png"/><Relationship Id="rId201" Type="http://schemas.openxmlformats.org/officeDocument/2006/relationships/image" Target="../media/image286.png"/><Relationship Id="rId222" Type="http://schemas.openxmlformats.org/officeDocument/2006/relationships/customXml" Target="../ink/ink359.xml"/><Relationship Id="rId243" Type="http://schemas.openxmlformats.org/officeDocument/2006/relationships/image" Target="../media/image307.png"/><Relationship Id="rId264" Type="http://schemas.openxmlformats.org/officeDocument/2006/relationships/customXml" Target="../ink/ink380.xml"/><Relationship Id="rId285" Type="http://schemas.openxmlformats.org/officeDocument/2006/relationships/image" Target="../media/image328.png"/><Relationship Id="rId17" Type="http://schemas.openxmlformats.org/officeDocument/2006/relationships/image" Target="../media/image194.png"/><Relationship Id="rId38" Type="http://schemas.openxmlformats.org/officeDocument/2006/relationships/customXml" Target="../ink/ink267.xml"/><Relationship Id="rId59" Type="http://schemas.openxmlformats.org/officeDocument/2006/relationships/image" Target="../media/image215.png"/><Relationship Id="rId103" Type="http://schemas.openxmlformats.org/officeDocument/2006/relationships/image" Target="../media/image237.png"/><Relationship Id="rId124" Type="http://schemas.openxmlformats.org/officeDocument/2006/relationships/customXml" Target="../ink/ink310.xml"/><Relationship Id="rId310" Type="http://schemas.openxmlformats.org/officeDocument/2006/relationships/customXml" Target="../ink/ink403.xml"/><Relationship Id="rId70" Type="http://schemas.openxmlformats.org/officeDocument/2006/relationships/customXml" Target="../ink/ink283.xml"/><Relationship Id="rId91" Type="http://schemas.openxmlformats.org/officeDocument/2006/relationships/image" Target="../media/image231.png"/><Relationship Id="rId145" Type="http://schemas.openxmlformats.org/officeDocument/2006/relationships/image" Target="../media/image258.png"/><Relationship Id="rId166" Type="http://schemas.openxmlformats.org/officeDocument/2006/relationships/customXml" Target="../ink/ink331.xml"/><Relationship Id="rId187" Type="http://schemas.openxmlformats.org/officeDocument/2006/relationships/image" Target="../media/image279.png"/><Relationship Id="rId331" Type="http://schemas.openxmlformats.org/officeDocument/2006/relationships/image" Target="../media/image351.png"/><Relationship Id="rId352" Type="http://schemas.openxmlformats.org/officeDocument/2006/relationships/customXml" Target="../ink/ink424.xml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354.xml"/><Relationship Id="rId233" Type="http://schemas.openxmlformats.org/officeDocument/2006/relationships/image" Target="../media/image302.png"/><Relationship Id="rId254" Type="http://schemas.openxmlformats.org/officeDocument/2006/relationships/customXml" Target="../ink/ink375.xml"/><Relationship Id="rId28" Type="http://schemas.openxmlformats.org/officeDocument/2006/relationships/customXml" Target="../ink/ink262.xml"/><Relationship Id="rId49" Type="http://schemas.openxmlformats.org/officeDocument/2006/relationships/image" Target="../media/image210.png"/><Relationship Id="rId114" Type="http://schemas.openxmlformats.org/officeDocument/2006/relationships/customXml" Target="../ink/ink305.xml"/><Relationship Id="rId275" Type="http://schemas.openxmlformats.org/officeDocument/2006/relationships/image" Target="../media/image323.png"/><Relationship Id="rId296" Type="http://schemas.openxmlformats.org/officeDocument/2006/relationships/customXml" Target="../ink/ink396.xml"/><Relationship Id="rId300" Type="http://schemas.openxmlformats.org/officeDocument/2006/relationships/customXml" Target="../ink/ink398.xml"/><Relationship Id="rId60" Type="http://schemas.openxmlformats.org/officeDocument/2006/relationships/customXml" Target="../ink/ink278.xml"/><Relationship Id="rId81" Type="http://schemas.openxmlformats.org/officeDocument/2006/relationships/image" Target="../media/image226.png"/><Relationship Id="rId135" Type="http://schemas.openxmlformats.org/officeDocument/2006/relationships/image" Target="../media/image253.png"/><Relationship Id="rId156" Type="http://schemas.openxmlformats.org/officeDocument/2006/relationships/customXml" Target="../ink/ink326.xml"/><Relationship Id="rId177" Type="http://schemas.openxmlformats.org/officeDocument/2006/relationships/image" Target="../media/image274.png"/><Relationship Id="rId198" Type="http://schemas.openxmlformats.org/officeDocument/2006/relationships/customXml" Target="../ink/ink347.xml"/><Relationship Id="rId321" Type="http://schemas.openxmlformats.org/officeDocument/2006/relationships/image" Target="../media/image346.png"/><Relationship Id="rId342" Type="http://schemas.openxmlformats.org/officeDocument/2006/relationships/customXml" Target="../ink/ink419.xml"/><Relationship Id="rId202" Type="http://schemas.openxmlformats.org/officeDocument/2006/relationships/customXml" Target="../ink/ink349.xml"/><Relationship Id="rId223" Type="http://schemas.openxmlformats.org/officeDocument/2006/relationships/image" Target="../media/image297.png"/><Relationship Id="rId244" Type="http://schemas.openxmlformats.org/officeDocument/2006/relationships/customXml" Target="../ink/ink370.xml"/><Relationship Id="rId18" Type="http://schemas.openxmlformats.org/officeDocument/2006/relationships/customXml" Target="../ink/ink257.xml"/><Relationship Id="rId39" Type="http://schemas.openxmlformats.org/officeDocument/2006/relationships/image" Target="../media/image205.png"/><Relationship Id="rId265" Type="http://schemas.openxmlformats.org/officeDocument/2006/relationships/image" Target="../media/image318.png"/><Relationship Id="rId286" Type="http://schemas.openxmlformats.org/officeDocument/2006/relationships/customXml" Target="../ink/ink391.xml"/><Relationship Id="rId50" Type="http://schemas.openxmlformats.org/officeDocument/2006/relationships/customXml" Target="../ink/ink273.xml"/><Relationship Id="rId104" Type="http://schemas.openxmlformats.org/officeDocument/2006/relationships/customXml" Target="../ink/ink300.xml"/><Relationship Id="rId125" Type="http://schemas.openxmlformats.org/officeDocument/2006/relationships/image" Target="../media/image248.png"/><Relationship Id="rId146" Type="http://schemas.openxmlformats.org/officeDocument/2006/relationships/customXml" Target="../ink/ink321.xml"/><Relationship Id="rId167" Type="http://schemas.openxmlformats.org/officeDocument/2006/relationships/image" Target="../media/image269.png"/><Relationship Id="rId188" Type="http://schemas.openxmlformats.org/officeDocument/2006/relationships/customXml" Target="../ink/ink342.xml"/><Relationship Id="rId311" Type="http://schemas.openxmlformats.org/officeDocument/2006/relationships/image" Target="../media/image341.png"/><Relationship Id="rId332" Type="http://schemas.openxmlformats.org/officeDocument/2006/relationships/customXml" Target="../ink/ink414.xml"/><Relationship Id="rId353" Type="http://schemas.openxmlformats.org/officeDocument/2006/relationships/image" Target="../media/image362.png"/><Relationship Id="rId71" Type="http://schemas.openxmlformats.org/officeDocument/2006/relationships/image" Target="../media/image221.png"/><Relationship Id="rId92" Type="http://schemas.openxmlformats.org/officeDocument/2006/relationships/customXml" Target="../ink/ink294.xml"/><Relationship Id="rId213" Type="http://schemas.openxmlformats.org/officeDocument/2006/relationships/image" Target="../media/image292.png"/><Relationship Id="rId234" Type="http://schemas.openxmlformats.org/officeDocument/2006/relationships/customXml" Target="../ink/ink365.xml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200.png"/><Relationship Id="rId255" Type="http://schemas.openxmlformats.org/officeDocument/2006/relationships/image" Target="../media/image313.png"/><Relationship Id="rId276" Type="http://schemas.openxmlformats.org/officeDocument/2006/relationships/customXml" Target="../ink/ink386.xml"/><Relationship Id="rId297" Type="http://schemas.openxmlformats.org/officeDocument/2006/relationships/image" Target="../media/image334.png"/><Relationship Id="rId40" Type="http://schemas.openxmlformats.org/officeDocument/2006/relationships/customXml" Target="../ink/ink268.xml"/><Relationship Id="rId115" Type="http://schemas.openxmlformats.org/officeDocument/2006/relationships/image" Target="../media/image243.png"/><Relationship Id="rId136" Type="http://schemas.openxmlformats.org/officeDocument/2006/relationships/customXml" Target="../ink/ink316.xml"/><Relationship Id="rId157" Type="http://schemas.openxmlformats.org/officeDocument/2006/relationships/image" Target="../media/image264.png"/><Relationship Id="rId178" Type="http://schemas.openxmlformats.org/officeDocument/2006/relationships/customXml" Target="../ink/ink337.xml"/><Relationship Id="rId301" Type="http://schemas.openxmlformats.org/officeDocument/2006/relationships/image" Target="../media/image336.png"/><Relationship Id="rId322" Type="http://schemas.openxmlformats.org/officeDocument/2006/relationships/customXml" Target="../ink/ink409.xml"/><Relationship Id="rId343" Type="http://schemas.openxmlformats.org/officeDocument/2006/relationships/image" Target="../media/image357.png"/><Relationship Id="rId61" Type="http://schemas.openxmlformats.org/officeDocument/2006/relationships/image" Target="../media/image216.png"/><Relationship Id="rId82" Type="http://schemas.openxmlformats.org/officeDocument/2006/relationships/customXml" Target="../ink/ink289.xml"/><Relationship Id="rId199" Type="http://schemas.openxmlformats.org/officeDocument/2006/relationships/image" Target="../media/image285.png"/><Relationship Id="rId203" Type="http://schemas.openxmlformats.org/officeDocument/2006/relationships/image" Target="../media/image287.png"/><Relationship Id="rId19" Type="http://schemas.openxmlformats.org/officeDocument/2006/relationships/image" Target="../media/image195.png"/><Relationship Id="rId224" Type="http://schemas.openxmlformats.org/officeDocument/2006/relationships/customXml" Target="../ink/ink360.xml"/><Relationship Id="rId245" Type="http://schemas.openxmlformats.org/officeDocument/2006/relationships/image" Target="../media/image308.png"/><Relationship Id="rId266" Type="http://schemas.openxmlformats.org/officeDocument/2006/relationships/customXml" Target="../ink/ink381.xml"/><Relationship Id="rId287" Type="http://schemas.openxmlformats.org/officeDocument/2006/relationships/image" Target="../media/image329.png"/><Relationship Id="rId30" Type="http://schemas.openxmlformats.org/officeDocument/2006/relationships/customXml" Target="../ink/ink263.xml"/><Relationship Id="rId105" Type="http://schemas.openxmlformats.org/officeDocument/2006/relationships/image" Target="../media/image238.png"/><Relationship Id="rId126" Type="http://schemas.openxmlformats.org/officeDocument/2006/relationships/customXml" Target="../ink/ink311.xml"/><Relationship Id="rId147" Type="http://schemas.openxmlformats.org/officeDocument/2006/relationships/image" Target="../media/image259.png"/><Relationship Id="rId168" Type="http://schemas.openxmlformats.org/officeDocument/2006/relationships/customXml" Target="../ink/ink332.xml"/><Relationship Id="rId312" Type="http://schemas.openxmlformats.org/officeDocument/2006/relationships/customXml" Target="../ink/ink404.xml"/><Relationship Id="rId333" Type="http://schemas.openxmlformats.org/officeDocument/2006/relationships/image" Target="../media/image352.png"/><Relationship Id="rId354" Type="http://schemas.openxmlformats.org/officeDocument/2006/relationships/customXml" Target="../ink/ink425.xml"/><Relationship Id="rId51" Type="http://schemas.openxmlformats.org/officeDocument/2006/relationships/image" Target="../media/image211.png"/><Relationship Id="rId72" Type="http://schemas.openxmlformats.org/officeDocument/2006/relationships/customXml" Target="../ink/ink284.xml"/><Relationship Id="rId93" Type="http://schemas.openxmlformats.org/officeDocument/2006/relationships/image" Target="../media/image232.png"/><Relationship Id="rId189" Type="http://schemas.openxmlformats.org/officeDocument/2006/relationships/image" Target="../media/image280.png"/><Relationship Id="rId3" Type="http://schemas.openxmlformats.org/officeDocument/2006/relationships/image" Target="../media/image2.png"/><Relationship Id="rId214" Type="http://schemas.openxmlformats.org/officeDocument/2006/relationships/customXml" Target="../ink/ink355.xml"/><Relationship Id="rId235" Type="http://schemas.openxmlformats.org/officeDocument/2006/relationships/image" Target="../media/image303.png"/><Relationship Id="rId256" Type="http://schemas.openxmlformats.org/officeDocument/2006/relationships/customXml" Target="../ink/ink376.xml"/><Relationship Id="rId277" Type="http://schemas.openxmlformats.org/officeDocument/2006/relationships/image" Target="../media/image324.png"/><Relationship Id="rId298" Type="http://schemas.openxmlformats.org/officeDocument/2006/relationships/customXml" Target="../ink/ink397.xml"/><Relationship Id="rId116" Type="http://schemas.openxmlformats.org/officeDocument/2006/relationships/customXml" Target="../ink/ink306.xml"/><Relationship Id="rId137" Type="http://schemas.openxmlformats.org/officeDocument/2006/relationships/image" Target="../media/image254.png"/><Relationship Id="rId158" Type="http://schemas.openxmlformats.org/officeDocument/2006/relationships/customXml" Target="../ink/ink327.xml"/><Relationship Id="rId302" Type="http://schemas.openxmlformats.org/officeDocument/2006/relationships/customXml" Target="../ink/ink399.xml"/><Relationship Id="rId323" Type="http://schemas.openxmlformats.org/officeDocument/2006/relationships/image" Target="../media/image347.png"/><Relationship Id="rId344" Type="http://schemas.openxmlformats.org/officeDocument/2006/relationships/customXml" Target="../ink/ink420.xml"/><Relationship Id="rId20" Type="http://schemas.openxmlformats.org/officeDocument/2006/relationships/customXml" Target="../ink/ink258.xml"/><Relationship Id="rId41" Type="http://schemas.openxmlformats.org/officeDocument/2006/relationships/image" Target="../media/image206.png"/><Relationship Id="rId62" Type="http://schemas.openxmlformats.org/officeDocument/2006/relationships/customXml" Target="../ink/ink279.xml"/><Relationship Id="rId83" Type="http://schemas.openxmlformats.org/officeDocument/2006/relationships/image" Target="../media/image227.png"/><Relationship Id="rId179" Type="http://schemas.openxmlformats.org/officeDocument/2006/relationships/image" Target="../media/image275.png"/><Relationship Id="rId190" Type="http://schemas.openxmlformats.org/officeDocument/2006/relationships/customXml" Target="../ink/ink343.xml"/><Relationship Id="rId204" Type="http://schemas.openxmlformats.org/officeDocument/2006/relationships/customXml" Target="../ink/ink350.xml"/><Relationship Id="rId225" Type="http://schemas.openxmlformats.org/officeDocument/2006/relationships/image" Target="../media/image298.png"/><Relationship Id="rId246" Type="http://schemas.openxmlformats.org/officeDocument/2006/relationships/customXml" Target="../ink/ink371.xml"/><Relationship Id="rId267" Type="http://schemas.openxmlformats.org/officeDocument/2006/relationships/image" Target="../media/image319.png"/><Relationship Id="rId288" Type="http://schemas.openxmlformats.org/officeDocument/2006/relationships/customXml" Target="../ink/ink392.xml"/><Relationship Id="rId106" Type="http://schemas.openxmlformats.org/officeDocument/2006/relationships/customXml" Target="../ink/ink301.xml"/><Relationship Id="rId127" Type="http://schemas.openxmlformats.org/officeDocument/2006/relationships/image" Target="../media/image249.png"/><Relationship Id="rId313" Type="http://schemas.openxmlformats.org/officeDocument/2006/relationships/image" Target="../media/image342.png"/><Relationship Id="rId10" Type="http://schemas.openxmlformats.org/officeDocument/2006/relationships/customXml" Target="../ink/ink253.xml"/><Relationship Id="rId31" Type="http://schemas.openxmlformats.org/officeDocument/2006/relationships/image" Target="../media/image201.png"/><Relationship Id="rId52" Type="http://schemas.openxmlformats.org/officeDocument/2006/relationships/customXml" Target="../ink/ink274.xml"/><Relationship Id="rId73" Type="http://schemas.openxmlformats.org/officeDocument/2006/relationships/image" Target="../media/image222.png"/><Relationship Id="rId94" Type="http://schemas.openxmlformats.org/officeDocument/2006/relationships/customXml" Target="../ink/ink295.xml"/><Relationship Id="rId148" Type="http://schemas.openxmlformats.org/officeDocument/2006/relationships/customXml" Target="../ink/ink322.xml"/><Relationship Id="rId169" Type="http://schemas.openxmlformats.org/officeDocument/2006/relationships/image" Target="../media/image270.png"/><Relationship Id="rId334" Type="http://schemas.openxmlformats.org/officeDocument/2006/relationships/customXml" Target="../ink/ink415.xml"/><Relationship Id="rId355" Type="http://schemas.openxmlformats.org/officeDocument/2006/relationships/image" Target="../media/image363.png"/><Relationship Id="rId4" Type="http://schemas.openxmlformats.org/officeDocument/2006/relationships/image" Target="../media/image5.jpg"/><Relationship Id="rId180" Type="http://schemas.openxmlformats.org/officeDocument/2006/relationships/customXml" Target="../ink/ink338.xml"/><Relationship Id="rId215" Type="http://schemas.openxmlformats.org/officeDocument/2006/relationships/image" Target="../media/image293.png"/><Relationship Id="rId236" Type="http://schemas.openxmlformats.org/officeDocument/2006/relationships/customXml" Target="../ink/ink366.xml"/><Relationship Id="rId257" Type="http://schemas.openxmlformats.org/officeDocument/2006/relationships/image" Target="../media/image314.png"/><Relationship Id="rId278" Type="http://schemas.openxmlformats.org/officeDocument/2006/relationships/customXml" Target="../ink/ink387.xml"/><Relationship Id="rId303" Type="http://schemas.openxmlformats.org/officeDocument/2006/relationships/image" Target="../media/image337.png"/><Relationship Id="rId42" Type="http://schemas.openxmlformats.org/officeDocument/2006/relationships/customXml" Target="../ink/ink269.xml"/><Relationship Id="rId84" Type="http://schemas.openxmlformats.org/officeDocument/2006/relationships/customXml" Target="../ink/ink290.xml"/><Relationship Id="rId138" Type="http://schemas.openxmlformats.org/officeDocument/2006/relationships/customXml" Target="../ink/ink317.xml"/><Relationship Id="rId345" Type="http://schemas.openxmlformats.org/officeDocument/2006/relationships/image" Target="../media/image358.png"/><Relationship Id="rId191" Type="http://schemas.openxmlformats.org/officeDocument/2006/relationships/image" Target="../media/image281.png"/><Relationship Id="rId205" Type="http://schemas.openxmlformats.org/officeDocument/2006/relationships/image" Target="../media/image288.png"/><Relationship Id="rId247" Type="http://schemas.openxmlformats.org/officeDocument/2006/relationships/image" Target="../media/image309.png"/><Relationship Id="rId107" Type="http://schemas.openxmlformats.org/officeDocument/2006/relationships/image" Target="../media/image239.png"/><Relationship Id="rId289" Type="http://schemas.openxmlformats.org/officeDocument/2006/relationships/image" Target="../media/image330.png"/><Relationship Id="rId11" Type="http://schemas.openxmlformats.org/officeDocument/2006/relationships/image" Target="../media/image191.png"/><Relationship Id="rId53" Type="http://schemas.openxmlformats.org/officeDocument/2006/relationships/image" Target="../media/image212.png"/><Relationship Id="rId149" Type="http://schemas.openxmlformats.org/officeDocument/2006/relationships/image" Target="../media/image260.png"/><Relationship Id="rId314" Type="http://schemas.openxmlformats.org/officeDocument/2006/relationships/customXml" Target="../ink/ink405.xml"/><Relationship Id="rId356" Type="http://schemas.openxmlformats.org/officeDocument/2006/relationships/customXml" Target="../ink/ink426.xml"/><Relationship Id="rId95" Type="http://schemas.openxmlformats.org/officeDocument/2006/relationships/image" Target="../media/image233.png"/><Relationship Id="rId160" Type="http://schemas.openxmlformats.org/officeDocument/2006/relationships/customXml" Target="../ink/ink328.xml"/><Relationship Id="rId216" Type="http://schemas.openxmlformats.org/officeDocument/2006/relationships/customXml" Target="../ink/ink356.xml"/><Relationship Id="rId258" Type="http://schemas.openxmlformats.org/officeDocument/2006/relationships/customXml" Target="../ink/ink377.xml"/><Relationship Id="rId22" Type="http://schemas.openxmlformats.org/officeDocument/2006/relationships/customXml" Target="../ink/ink259.xml"/><Relationship Id="rId64" Type="http://schemas.openxmlformats.org/officeDocument/2006/relationships/customXml" Target="../ink/ink280.xml"/><Relationship Id="rId118" Type="http://schemas.openxmlformats.org/officeDocument/2006/relationships/customXml" Target="../ink/ink307.xml"/><Relationship Id="rId325" Type="http://schemas.openxmlformats.org/officeDocument/2006/relationships/image" Target="../media/image348.png"/><Relationship Id="rId171" Type="http://schemas.openxmlformats.org/officeDocument/2006/relationships/image" Target="../media/image271.png"/><Relationship Id="rId227" Type="http://schemas.openxmlformats.org/officeDocument/2006/relationships/image" Target="../media/image299.png"/><Relationship Id="rId269" Type="http://schemas.openxmlformats.org/officeDocument/2006/relationships/image" Target="../media/image320.png"/><Relationship Id="rId33" Type="http://schemas.openxmlformats.org/officeDocument/2006/relationships/image" Target="../media/image202.png"/><Relationship Id="rId129" Type="http://schemas.openxmlformats.org/officeDocument/2006/relationships/image" Target="../media/image250.png"/><Relationship Id="rId280" Type="http://schemas.openxmlformats.org/officeDocument/2006/relationships/customXml" Target="../ink/ink388.xml"/><Relationship Id="rId336" Type="http://schemas.openxmlformats.org/officeDocument/2006/relationships/customXml" Target="../ink/ink416.xml"/><Relationship Id="rId75" Type="http://schemas.openxmlformats.org/officeDocument/2006/relationships/image" Target="../media/image223.png"/><Relationship Id="rId140" Type="http://schemas.openxmlformats.org/officeDocument/2006/relationships/customXml" Target="../ink/ink318.xml"/><Relationship Id="rId182" Type="http://schemas.openxmlformats.org/officeDocument/2006/relationships/customXml" Target="../ink/ink339.xml"/><Relationship Id="rId6" Type="http://schemas.openxmlformats.org/officeDocument/2006/relationships/image" Target="../media/image14.png"/><Relationship Id="rId238" Type="http://schemas.openxmlformats.org/officeDocument/2006/relationships/customXml" Target="../ink/ink367.xml"/><Relationship Id="rId291" Type="http://schemas.openxmlformats.org/officeDocument/2006/relationships/image" Target="../media/image331.png"/><Relationship Id="rId305" Type="http://schemas.openxmlformats.org/officeDocument/2006/relationships/image" Target="../media/image338.png"/><Relationship Id="rId347" Type="http://schemas.openxmlformats.org/officeDocument/2006/relationships/image" Target="../media/image359.png"/><Relationship Id="rId44" Type="http://schemas.openxmlformats.org/officeDocument/2006/relationships/customXml" Target="../ink/ink270.xml"/><Relationship Id="rId86" Type="http://schemas.openxmlformats.org/officeDocument/2006/relationships/customXml" Target="../ink/ink291.xml"/><Relationship Id="rId151" Type="http://schemas.openxmlformats.org/officeDocument/2006/relationships/image" Target="../media/image261.png"/><Relationship Id="rId193" Type="http://schemas.openxmlformats.org/officeDocument/2006/relationships/image" Target="../media/image282.png"/><Relationship Id="rId207" Type="http://schemas.openxmlformats.org/officeDocument/2006/relationships/image" Target="../media/image289.png"/><Relationship Id="rId249" Type="http://schemas.openxmlformats.org/officeDocument/2006/relationships/image" Target="../media/image310.png"/><Relationship Id="rId13" Type="http://schemas.openxmlformats.org/officeDocument/2006/relationships/image" Target="../media/image192.png"/><Relationship Id="rId109" Type="http://schemas.openxmlformats.org/officeDocument/2006/relationships/image" Target="../media/image240.png"/><Relationship Id="rId260" Type="http://schemas.openxmlformats.org/officeDocument/2006/relationships/customXml" Target="../ink/ink378.xml"/><Relationship Id="rId316" Type="http://schemas.openxmlformats.org/officeDocument/2006/relationships/customXml" Target="../ink/ink406.xml"/><Relationship Id="rId55" Type="http://schemas.openxmlformats.org/officeDocument/2006/relationships/image" Target="../media/image213.png"/><Relationship Id="rId97" Type="http://schemas.openxmlformats.org/officeDocument/2006/relationships/image" Target="../media/image234.png"/><Relationship Id="rId120" Type="http://schemas.openxmlformats.org/officeDocument/2006/relationships/customXml" Target="../ink/ink308.xml"/><Relationship Id="rId358" Type="http://schemas.openxmlformats.org/officeDocument/2006/relationships/customXml" Target="../ink/ink427.xml"/><Relationship Id="rId162" Type="http://schemas.openxmlformats.org/officeDocument/2006/relationships/customXml" Target="../ink/ink329.xml"/><Relationship Id="rId218" Type="http://schemas.openxmlformats.org/officeDocument/2006/relationships/customXml" Target="../ink/ink357.xml"/><Relationship Id="rId271" Type="http://schemas.openxmlformats.org/officeDocument/2006/relationships/image" Target="../media/image321.png"/><Relationship Id="rId24" Type="http://schemas.openxmlformats.org/officeDocument/2006/relationships/customXml" Target="../ink/ink260.xml"/><Relationship Id="rId66" Type="http://schemas.openxmlformats.org/officeDocument/2006/relationships/customXml" Target="../ink/ink281.xml"/><Relationship Id="rId131" Type="http://schemas.openxmlformats.org/officeDocument/2006/relationships/image" Target="../media/image251.png"/><Relationship Id="rId327" Type="http://schemas.openxmlformats.org/officeDocument/2006/relationships/image" Target="../media/image349.png"/><Relationship Id="rId173" Type="http://schemas.openxmlformats.org/officeDocument/2006/relationships/image" Target="../media/image272.png"/><Relationship Id="rId229" Type="http://schemas.openxmlformats.org/officeDocument/2006/relationships/image" Target="../media/image300.png"/><Relationship Id="rId240" Type="http://schemas.openxmlformats.org/officeDocument/2006/relationships/customXml" Target="../ink/ink368.xml"/><Relationship Id="rId35" Type="http://schemas.openxmlformats.org/officeDocument/2006/relationships/image" Target="../media/image203.png"/><Relationship Id="rId77" Type="http://schemas.openxmlformats.org/officeDocument/2006/relationships/image" Target="../media/image224.png"/><Relationship Id="rId100" Type="http://schemas.openxmlformats.org/officeDocument/2006/relationships/customXml" Target="../ink/ink298.xml"/><Relationship Id="rId282" Type="http://schemas.openxmlformats.org/officeDocument/2006/relationships/customXml" Target="../ink/ink389.xml"/><Relationship Id="rId338" Type="http://schemas.openxmlformats.org/officeDocument/2006/relationships/customXml" Target="../ink/ink417.xml"/><Relationship Id="rId8" Type="http://schemas.openxmlformats.org/officeDocument/2006/relationships/customXml" Target="../ink/ink252.xml"/><Relationship Id="rId142" Type="http://schemas.openxmlformats.org/officeDocument/2006/relationships/customXml" Target="../ink/ink319.xml"/><Relationship Id="rId184" Type="http://schemas.openxmlformats.org/officeDocument/2006/relationships/customXml" Target="../ink/ink340.xml"/><Relationship Id="rId251" Type="http://schemas.openxmlformats.org/officeDocument/2006/relationships/image" Target="../media/image311.png"/><Relationship Id="rId46" Type="http://schemas.openxmlformats.org/officeDocument/2006/relationships/customXml" Target="../ink/ink271.xml"/><Relationship Id="rId293" Type="http://schemas.openxmlformats.org/officeDocument/2006/relationships/image" Target="../media/image332.png"/><Relationship Id="rId307" Type="http://schemas.openxmlformats.org/officeDocument/2006/relationships/image" Target="../media/image339.png"/><Relationship Id="rId349" Type="http://schemas.openxmlformats.org/officeDocument/2006/relationships/image" Target="../media/image360.png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85.xml"/><Relationship Id="rId21" Type="http://schemas.openxmlformats.org/officeDocument/2006/relationships/image" Target="../media/image376.png"/><Relationship Id="rId42" Type="http://schemas.openxmlformats.org/officeDocument/2006/relationships/customXml" Target="../ink/ink447.xml"/><Relationship Id="rId63" Type="http://schemas.openxmlformats.org/officeDocument/2006/relationships/customXml" Target="../ink/ink458.xml"/><Relationship Id="rId84" Type="http://schemas.openxmlformats.org/officeDocument/2006/relationships/image" Target="../media/image407.png"/><Relationship Id="rId138" Type="http://schemas.openxmlformats.org/officeDocument/2006/relationships/image" Target="../media/image434.png"/><Relationship Id="rId159" Type="http://schemas.openxmlformats.org/officeDocument/2006/relationships/customXml" Target="../ink/ink506.xml"/><Relationship Id="rId170" Type="http://schemas.openxmlformats.org/officeDocument/2006/relationships/image" Target="../media/image450.png"/><Relationship Id="rId191" Type="http://schemas.openxmlformats.org/officeDocument/2006/relationships/customXml" Target="../ink/ink522.xml"/><Relationship Id="rId205" Type="http://schemas.openxmlformats.org/officeDocument/2006/relationships/customXml" Target="../ink/ink529.xml"/><Relationship Id="rId226" Type="http://schemas.openxmlformats.org/officeDocument/2006/relationships/image" Target="../media/image478.png"/><Relationship Id="rId247" Type="http://schemas.openxmlformats.org/officeDocument/2006/relationships/customXml" Target="../ink/ink550.xml"/><Relationship Id="rId107" Type="http://schemas.openxmlformats.org/officeDocument/2006/relationships/customXml" Target="../ink/ink480.xml"/><Relationship Id="rId11" Type="http://schemas.openxmlformats.org/officeDocument/2006/relationships/image" Target="../media/image371.png"/><Relationship Id="rId32" Type="http://schemas.openxmlformats.org/officeDocument/2006/relationships/customXml" Target="../ink/ink442.xml"/><Relationship Id="rId53" Type="http://schemas.openxmlformats.org/officeDocument/2006/relationships/image" Target="../media/image392.png"/><Relationship Id="rId74" Type="http://schemas.openxmlformats.org/officeDocument/2006/relationships/image" Target="../media/image402.png"/><Relationship Id="rId128" Type="http://schemas.openxmlformats.org/officeDocument/2006/relationships/image" Target="../media/image429.png"/><Relationship Id="rId149" Type="http://schemas.openxmlformats.org/officeDocument/2006/relationships/customXml" Target="../ink/ink501.xml"/><Relationship Id="rId5" Type="http://schemas.openxmlformats.org/officeDocument/2006/relationships/image" Target="../media/image368.png"/><Relationship Id="rId95" Type="http://schemas.openxmlformats.org/officeDocument/2006/relationships/customXml" Target="../ink/ink474.xml"/><Relationship Id="rId160" Type="http://schemas.openxmlformats.org/officeDocument/2006/relationships/image" Target="../media/image445.png"/><Relationship Id="rId181" Type="http://schemas.openxmlformats.org/officeDocument/2006/relationships/customXml" Target="../ink/ink517.xml"/><Relationship Id="rId216" Type="http://schemas.openxmlformats.org/officeDocument/2006/relationships/image" Target="../media/image473.png"/><Relationship Id="rId237" Type="http://schemas.openxmlformats.org/officeDocument/2006/relationships/customXml" Target="../ink/ink545.xml"/><Relationship Id="rId22" Type="http://schemas.openxmlformats.org/officeDocument/2006/relationships/customXml" Target="../ink/ink437.xml"/><Relationship Id="rId43" Type="http://schemas.openxmlformats.org/officeDocument/2006/relationships/image" Target="../media/image387.png"/><Relationship Id="rId64" Type="http://schemas.openxmlformats.org/officeDocument/2006/relationships/image" Target="../media/image397.png"/><Relationship Id="rId118" Type="http://schemas.openxmlformats.org/officeDocument/2006/relationships/image" Target="../media/image424.png"/><Relationship Id="rId139" Type="http://schemas.openxmlformats.org/officeDocument/2006/relationships/customXml" Target="../ink/ink496.xml"/><Relationship Id="rId85" Type="http://schemas.openxmlformats.org/officeDocument/2006/relationships/customXml" Target="../ink/ink469.xml"/><Relationship Id="rId150" Type="http://schemas.openxmlformats.org/officeDocument/2006/relationships/image" Target="../media/image440.png"/><Relationship Id="rId171" Type="http://schemas.openxmlformats.org/officeDocument/2006/relationships/customXml" Target="../ink/ink512.xml"/><Relationship Id="rId192" Type="http://schemas.openxmlformats.org/officeDocument/2006/relationships/image" Target="../media/image461.png"/><Relationship Id="rId206" Type="http://schemas.openxmlformats.org/officeDocument/2006/relationships/image" Target="../media/image468.png"/><Relationship Id="rId227" Type="http://schemas.openxmlformats.org/officeDocument/2006/relationships/customXml" Target="../ink/ink540.xml"/><Relationship Id="rId248" Type="http://schemas.openxmlformats.org/officeDocument/2006/relationships/image" Target="../media/image489.png"/><Relationship Id="rId12" Type="http://schemas.openxmlformats.org/officeDocument/2006/relationships/customXml" Target="../ink/ink432.xml"/><Relationship Id="rId33" Type="http://schemas.openxmlformats.org/officeDocument/2006/relationships/image" Target="../media/image382.png"/><Relationship Id="rId108" Type="http://schemas.openxmlformats.org/officeDocument/2006/relationships/image" Target="../media/image419.png"/><Relationship Id="rId129" Type="http://schemas.openxmlformats.org/officeDocument/2006/relationships/customXml" Target="../ink/ink491.xml"/><Relationship Id="rId54" Type="http://schemas.openxmlformats.org/officeDocument/2006/relationships/customXml" Target="../ink/ink453.xml"/><Relationship Id="rId75" Type="http://schemas.openxmlformats.org/officeDocument/2006/relationships/customXml" Target="../ink/ink464.xml"/><Relationship Id="rId96" Type="http://schemas.openxmlformats.org/officeDocument/2006/relationships/image" Target="../media/image413.png"/><Relationship Id="rId140" Type="http://schemas.openxmlformats.org/officeDocument/2006/relationships/image" Target="../media/image435.png"/><Relationship Id="rId161" Type="http://schemas.openxmlformats.org/officeDocument/2006/relationships/customXml" Target="../ink/ink507.xml"/><Relationship Id="rId182" Type="http://schemas.openxmlformats.org/officeDocument/2006/relationships/image" Target="../media/image456.png"/><Relationship Id="rId217" Type="http://schemas.openxmlformats.org/officeDocument/2006/relationships/customXml" Target="../ink/ink535.xml"/><Relationship Id="rId6" Type="http://schemas.openxmlformats.org/officeDocument/2006/relationships/customXml" Target="../ink/ink429.xml"/><Relationship Id="rId238" Type="http://schemas.openxmlformats.org/officeDocument/2006/relationships/image" Target="../media/image484.png"/><Relationship Id="rId23" Type="http://schemas.openxmlformats.org/officeDocument/2006/relationships/image" Target="../media/image377.png"/><Relationship Id="rId119" Type="http://schemas.openxmlformats.org/officeDocument/2006/relationships/customXml" Target="../ink/ink486.xml"/><Relationship Id="rId44" Type="http://schemas.openxmlformats.org/officeDocument/2006/relationships/customXml" Target="../ink/ink448.xml"/><Relationship Id="rId65" Type="http://schemas.openxmlformats.org/officeDocument/2006/relationships/customXml" Target="../ink/ink459.xml"/><Relationship Id="rId86" Type="http://schemas.openxmlformats.org/officeDocument/2006/relationships/image" Target="../media/image408.png"/><Relationship Id="rId130" Type="http://schemas.openxmlformats.org/officeDocument/2006/relationships/image" Target="../media/image430.png"/><Relationship Id="rId151" Type="http://schemas.openxmlformats.org/officeDocument/2006/relationships/customXml" Target="../ink/ink502.xml"/><Relationship Id="rId172" Type="http://schemas.openxmlformats.org/officeDocument/2006/relationships/image" Target="../media/image451.png"/><Relationship Id="rId193" Type="http://schemas.openxmlformats.org/officeDocument/2006/relationships/customXml" Target="../ink/ink523.xml"/><Relationship Id="rId207" Type="http://schemas.openxmlformats.org/officeDocument/2006/relationships/customXml" Target="../ink/ink530.xml"/><Relationship Id="rId228" Type="http://schemas.openxmlformats.org/officeDocument/2006/relationships/image" Target="../media/image479.png"/><Relationship Id="rId249" Type="http://schemas.openxmlformats.org/officeDocument/2006/relationships/customXml" Target="../ink/ink551.xml"/><Relationship Id="rId13" Type="http://schemas.openxmlformats.org/officeDocument/2006/relationships/image" Target="../media/image372.png"/><Relationship Id="rId109" Type="http://schemas.openxmlformats.org/officeDocument/2006/relationships/customXml" Target="../ink/ink481.xml"/><Relationship Id="rId34" Type="http://schemas.openxmlformats.org/officeDocument/2006/relationships/customXml" Target="../ink/ink443.xml"/><Relationship Id="rId55" Type="http://schemas.openxmlformats.org/officeDocument/2006/relationships/image" Target="../media/image393.png"/><Relationship Id="rId76" Type="http://schemas.openxmlformats.org/officeDocument/2006/relationships/image" Target="../media/image403.png"/><Relationship Id="rId97" Type="http://schemas.openxmlformats.org/officeDocument/2006/relationships/customXml" Target="../ink/ink475.xml"/><Relationship Id="rId120" Type="http://schemas.openxmlformats.org/officeDocument/2006/relationships/image" Target="../media/image425.png"/><Relationship Id="rId141" Type="http://schemas.openxmlformats.org/officeDocument/2006/relationships/customXml" Target="../ink/ink497.xml"/><Relationship Id="rId7" Type="http://schemas.openxmlformats.org/officeDocument/2006/relationships/image" Target="../media/image369.png"/><Relationship Id="rId162" Type="http://schemas.openxmlformats.org/officeDocument/2006/relationships/image" Target="../media/image446.png"/><Relationship Id="rId183" Type="http://schemas.openxmlformats.org/officeDocument/2006/relationships/customXml" Target="../ink/ink518.xml"/><Relationship Id="rId218" Type="http://schemas.openxmlformats.org/officeDocument/2006/relationships/image" Target="../media/image474.png"/><Relationship Id="rId239" Type="http://schemas.openxmlformats.org/officeDocument/2006/relationships/customXml" Target="../ink/ink546.xml"/><Relationship Id="rId250" Type="http://schemas.openxmlformats.org/officeDocument/2006/relationships/image" Target="../media/image490.png"/><Relationship Id="rId24" Type="http://schemas.openxmlformats.org/officeDocument/2006/relationships/customXml" Target="../ink/ink438.xml"/><Relationship Id="rId45" Type="http://schemas.openxmlformats.org/officeDocument/2006/relationships/image" Target="../media/image388.png"/><Relationship Id="rId66" Type="http://schemas.openxmlformats.org/officeDocument/2006/relationships/image" Target="../media/image398.png"/><Relationship Id="rId87" Type="http://schemas.openxmlformats.org/officeDocument/2006/relationships/customXml" Target="../ink/ink470.xml"/><Relationship Id="rId110" Type="http://schemas.openxmlformats.org/officeDocument/2006/relationships/image" Target="../media/image420.png"/><Relationship Id="rId131" Type="http://schemas.openxmlformats.org/officeDocument/2006/relationships/customXml" Target="../ink/ink492.xml"/><Relationship Id="rId152" Type="http://schemas.openxmlformats.org/officeDocument/2006/relationships/image" Target="../media/image441.png"/><Relationship Id="rId173" Type="http://schemas.openxmlformats.org/officeDocument/2006/relationships/customXml" Target="../ink/ink513.xml"/><Relationship Id="rId194" Type="http://schemas.openxmlformats.org/officeDocument/2006/relationships/image" Target="../media/image462.png"/><Relationship Id="rId208" Type="http://schemas.openxmlformats.org/officeDocument/2006/relationships/image" Target="../media/image469.png"/><Relationship Id="rId229" Type="http://schemas.openxmlformats.org/officeDocument/2006/relationships/customXml" Target="../ink/ink541.xml"/><Relationship Id="rId240" Type="http://schemas.openxmlformats.org/officeDocument/2006/relationships/image" Target="../media/image485.png"/><Relationship Id="rId14" Type="http://schemas.openxmlformats.org/officeDocument/2006/relationships/customXml" Target="../ink/ink433.xml"/><Relationship Id="rId35" Type="http://schemas.openxmlformats.org/officeDocument/2006/relationships/image" Target="../media/image383.png"/><Relationship Id="rId56" Type="http://schemas.openxmlformats.org/officeDocument/2006/relationships/customXml" Target="../ink/ink454.xml"/><Relationship Id="rId77" Type="http://schemas.openxmlformats.org/officeDocument/2006/relationships/customXml" Target="../ink/ink465.xml"/><Relationship Id="rId100" Type="http://schemas.openxmlformats.org/officeDocument/2006/relationships/image" Target="../media/image415.png"/><Relationship Id="rId8" Type="http://schemas.openxmlformats.org/officeDocument/2006/relationships/customXml" Target="../ink/ink430.xml"/><Relationship Id="rId98" Type="http://schemas.openxmlformats.org/officeDocument/2006/relationships/image" Target="../media/image414.png"/><Relationship Id="rId121" Type="http://schemas.openxmlformats.org/officeDocument/2006/relationships/customXml" Target="../ink/ink487.xml"/><Relationship Id="rId142" Type="http://schemas.openxmlformats.org/officeDocument/2006/relationships/image" Target="../media/image436.png"/><Relationship Id="rId163" Type="http://schemas.openxmlformats.org/officeDocument/2006/relationships/customXml" Target="../ink/ink508.xml"/><Relationship Id="rId184" Type="http://schemas.openxmlformats.org/officeDocument/2006/relationships/image" Target="../media/image457.png"/><Relationship Id="rId219" Type="http://schemas.openxmlformats.org/officeDocument/2006/relationships/customXml" Target="../ink/ink536.xml"/><Relationship Id="rId230" Type="http://schemas.openxmlformats.org/officeDocument/2006/relationships/image" Target="../media/image480.png"/><Relationship Id="rId251" Type="http://schemas.openxmlformats.org/officeDocument/2006/relationships/customXml" Target="../ink/ink552.xml"/><Relationship Id="rId25" Type="http://schemas.openxmlformats.org/officeDocument/2006/relationships/image" Target="../media/image378.png"/><Relationship Id="rId46" Type="http://schemas.openxmlformats.org/officeDocument/2006/relationships/customXml" Target="../ink/ink449.xml"/><Relationship Id="rId67" Type="http://schemas.openxmlformats.org/officeDocument/2006/relationships/customXml" Target="../ink/ink460.xml"/><Relationship Id="rId88" Type="http://schemas.openxmlformats.org/officeDocument/2006/relationships/image" Target="../media/image409.png"/><Relationship Id="rId111" Type="http://schemas.openxmlformats.org/officeDocument/2006/relationships/customXml" Target="../ink/ink482.xml"/><Relationship Id="rId132" Type="http://schemas.openxmlformats.org/officeDocument/2006/relationships/image" Target="../media/image431.png"/><Relationship Id="rId153" Type="http://schemas.openxmlformats.org/officeDocument/2006/relationships/customXml" Target="../ink/ink503.xml"/><Relationship Id="rId174" Type="http://schemas.openxmlformats.org/officeDocument/2006/relationships/image" Target="../media/image452.png"/><Relationship Id="rId195" Type="http://schemas.openxmlformats.org/officeDocument/2006/relationships/customXml" Target="../ink/ink524.xml"/><Relationship Id="rId209" Type="http://schemas.openxmlformats.org/officeDocument/2006/relationships/customXml" Target="../ink/ink531.xml"/><Relationship Id="rId220" Type="http://schemas.openxmlformats.org/officeDocument/2006/relationships/image" Target="../media/image475.png"/><Relationship Id="rId241" Type="http://schemas.openxmlformats.org/officeDocument/2006/relationships/customXml" Target="../ink/ink547.xml"/><Relationship Id="rId15" Type="http://schemas.openxmlformats.org/officeDocument/2006/relationships/image" Target="../media/image373.png"/><Relationship Id="rId36" Type="http://schemas.openxmlformats.org/officeDocument/2006/relationships/customXml" Target="../ink/ink444.xml"/><Relationship Id="rId57" Type="http://schemas.openxmlformats.org/officeDocument/2006/relationships/image" Target="../media/image394.png"/><Relationship Id="rId78" Type="http://schemas.openxmlformats.org/officeDocument/2006/relationships/image" Target="../media/image404.png"/><Relationship Id="rId99" Type="http://schemas.openxmlformats.org/officeDocument/2006/relationships/customXml" Target="../ink/ink476.xml"/><Relationship Id="rId101" Type="http://schemas.openxmlformats.org/officeDocument/2006/relationships/customXml" Target="../ink/ink477.xml"/><Relationship Id="rId122" Type="http://schemas.openxmlformats.org/officeDocument/2006/relationships/image" Target="../media/image426.png"/><Relationship Id="rId143" Type="http://schemas.openxmlformats.org/officeDocument/2006/relationships/customXml" Target="../ink/ink498.xml"/><Relationship Id="rId164" Type="http://schemas.openxmlformats.org/officeDocument/2006/relationships/image" Target="../media/image447.png"/><Relationship Id="rId185" Type="http://schemas.openxmlformats.org/officeDocument/2006/relationships/customXml" Target="../ink/ink519.xml"/><Relationship Id="rId4" Type="http://schemas.openxmlformats.org/officeDocument/2006/relationships/image" Target="../media/image367.png"/><Relationship Id="rId9" Type="http://schemas.openxmlformats.org/officeDocument/2006/relationships/image" Target="../media/image370.png"/><Relationship Id="rId180" Type="http://schemas.openxmlformats.org/officeDocument/2006/relationships/image" Target="../media/image455.png"/><Relationship Id="rId210" Type="http://schemas.openxmlformats.org/officeDocument/2006/relationships/image" Target="../media/image470.png"/><Relationship Id="rId215" Type="http://schemas.openxmlformats.org/officeDocument/2006/relationships/customXml" Target="../ink/ink534.xml"/><Relationship Id="rId236" Type="http://schemas.openxmlformats.org/officeDocument/2006/relationships/image" Target="../media/image483.png"/><Relationship Id="rId26" Type="http://schemas.openxmlformats.org/officeDocument/2006/relationships/customXml" Target="../ink/ink439.xml"/><Relationship Id="rId231" Type="http://schemas.openxmlformats.org/officeDocument/2006/relationships/customXml" Target="../ink/ink542.xml"/><Relationship Id="rId252" Type="http://schemas.openxmlformats.org/officeDocument/2006/relationships/image" Target="../media/image491.png"/><Relationship Id="rId47" Type="http://schemas.openxmlformats.org/officeDocument/2006/relationships/image" Target="../media/image389.png"/><Relationship Id="rId68" Type="http://schemas.openxmlformats.org/officeDocument/2006/relationships/image" Target="../media/image399.png"/><Relationship Id="rId89" Type="http://schemas.openxmlformats.org/officeDocument/2006/relationships/customXml" Target="../ink/ink471.xml"/><Relationship Id="rId112" Type="http://schemas.openxmlformats.org/officeDocument/2006/relationships/image" Target="../media/image421.png"/><Relationship Id="rId133" Type="http://schemas.openxmlformats.org/officeDocument/2006/relationships/customXml" Target="../ink/ink493.xml"/><Relationship Id="rId154" Type="http://schemas.openxmlformats.org/officeDocument/2006/relationships/image" Target="../media/image442.png"/><Relationship Id="rId175" Type="http://schemas.openxmlformats.org/officeDocument/2006/relationships/customXml" Target="../ink/ink514.xml"/><Relationship Id="rId196" Type="http://schemas.openxmlformats.org/officeDocument/2006/relationships/image" Target="../media/image463.png"/><Relationship Id="rId200" Type="http://schemas.openxmlformats.org/officeDocument/2006/relationships/image" Target="../media/image465.png"/><Relationship Id="rId16" Type="http://schemas.openxmlformats.org/officeDocument/2006/relationships/customXml" Target="../ink/ink434.xml"/><Relationship Id="rId221" Type="http://schemas.openxmlformats.org/officeDocument/2006/relationships/customXml" Target="../ink/ink537.xml"/><Relationship Id="rId242" Type="http://schemas.openxmlformats.org/officeDocument/2006/relationships/image" Target="../media/image486.png"/><Relationship Id="rId37" Type="http://schemas.openxmlformats.org/officeDocument/2006/relationships/image" Target="../media/image384.png"/><Relationship Id="rId58" Type="http://schemas.openxmlformats.org/officeDocument/2006/relationships/customXml" Target="../ink/ink455.xml"/><Relationship Id="rId79" Type="http://schemas.openxmlformats.org/officeDocument/2006/relationships/customXml" Target="../ink/ink466.xml"/><Relationship Id="rId102" Type="http://schemas.openxmlformats.org/officeDocument/2006/relationships/image" Target="../media/image416.png"/><Relationship Id="rId123" Type="http://schemas.openxmlformats.org/officeDocument/2006/relationships/customXml" Target="../ink/ink488.xml"/><Relationship Id="rId144" Type="http://schemas.openxmlformats.org/officeDocument/2006/relationships/image" Target="../media/image437.png"/><Relationship Id="rId90" Type="http://schemas.openxmlformats.org/officeDocument/2006/relationships/image" Target="../media/image410.png"/><Relationship Id="rId165" Type="http://schemas.openxmlformats.org/officeDocument/2006/relationships/customXml" Target="../ink/ink509.xml"/><Relationship Id="rId186" Type="http://schemas.openxmlformats.org/officeDocument/2006/relationships/image" Target="../media/image458.png"/><Relationship Id="rId211" Type="http://schemas.openxmlformats.org/officeDocument/2006/relationships/customXml" Target="../ink/ink532.xml"/><Relationship Id="rId232" Type="http://schemas.openxmlformats.org/officeDocument/2006/relationships/image" Target="../media/image481.png"/><Relationship Id="rId27" Type="http://schemas.openxmlformats.org/officeDocument/2006/relationships/image" Target="../media/image379.png"/><Relationship Id="rId48" Type="http://schemas.openxmlformats.org/officeDocument/2006/relationships/customXml" Target="../ink/ink450.xml"/><Relationship Id="rId69" Type="http://schemas.openxmlformats.org/officeDocument/2006/relationships/customXml" Target="../ink/ink461.xml"/><Relationship Id="rId113" Type="http://schemas.openxmlformats.org/officeDocument/2006/relationships/customXml" Target="../ink/ink483.xml"/><Relationship Id="rId134" Type="http://schemas.openxmlformats.org/officeDocument/2006/relationships/image" Target="../media/image432.png"/><Relationship Id="rId80" Type="http://schemas.openxmlformats.org/officeDocument/2006/relationships/image" Target="../media/image405.png"/><Relationship Id="rId155" Type="http://schemas.openxmlformats.org/officeDocument/2006/relationships/customXml" Target="../ink/ink504.xml"/><Relationship Id="rId176" Type="http://schemas.openxmlformats.org/officeDocument/2006/relationships/image" Target="../media/image453.png"/><Relationship Id="rId197" Type="http://schemas.openxmlformats.org/officeDocument/2006/relationships/customXml" Target="../ink/ink525.xml"/><Relationship Id="rId201" Type="http://schemas.openxmlformats.org/officeDocument/2006/relationships/customXml" Target="../ink/ink527.xml"/><Relationship Id="rId222" Type="http://schemas.openxmlformats.org/officeDocument/2006/relationships/image" Target="../media/image476.png"/><Relationship Id="rId243" Type="http://schemas.openxmlformats.org/officeDocument/2006/relationships/customXml" Target="../ink/ink548.xml"/><Relationship Id="rId17" Type="http://schemas.openxmlformats.org/officeDocument/2006/relationships/image" Target="../media/image374.png"/><Relationship Id="rId38" Type="http://schemas.openxmlformats.org/officeDocument/2006/relationships/customXml" Target="../ink/ink445.xml"/><Relationship Id="rId59" Type="http://schemas.openxmlformats.org/officeDocument/2006/relationships/customXml" Target="../ink/ink456.xml"/><Relationship Id="rId103" Type="http://schemas.openxmlformats.org/officeDocument/2006/relationships/customXml" Target="../ink/ink478.xml"/><Relationship Id="rId124" Type="http://schemas.openxmlformats.org/officeDocument/2006/relationships/image" Target="../media/image427.png"/><Relationship Id="rId70" Type="http://schemas.openxmlformats.org/officeDocument/2006/relationships/image" Target="../media/image400.png"/><Relationship Id="rId91" Type="http://schemas.openxmlformats.org/officeDocument/2006/relationships/customXml" Target="../ink/ink472.xml"/><Relationship Id="rId145" Type="http://schemas.openxmlformats.org/officeDocument/2006/relationships/customXml" Target="../ink/ink499.xml"/><Relationship Id="rId166" Type="http://schemas.openxmlformats.org/officeDocument/2006/relationships/image" Target="../media/image448.png"/><Relationship Id="rId187" Type="http://schemas.openxmlformats.org/officeDocument/2006/relationships/customXml" Target="../ink/ink520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471.png"/><Relationship Id="rId233" Type="http://schemas.openxmlformats.org/officeDocument/2006/relationships/customXml" Target="../ink/ink543.xml"/><Relationship Id="rId28" Type="http://schemas.openxmlformats.org/officeDocument/2006/relationships/customXml" Target="../ink/ink440.xml"/><Relationship Id="rId49" Type="http://schemas.openxmlformats.org/officeDocument/2006/relationships/image" Target="../media/image390.png"/><Relationship Id="rId114" Type="http://schemas.openxmlformats.org/officeDocument/2006/relationships/image" Target="../media/image422.png"/><Relationship Id="rId60" Type="http://schemas.openxmlformats.org/officeDocument/2006/relationships/image" Target="../media/image395.png"/><Relationship Id="rId81" Type="http://schemas.openxmlformats.org/officeDocument/2006/relationships/customXml" Target="../ink/ink467.xml"/><Relationship Id="rId135" Type="http://schemas.openxmlformats.org/officeDocument/2006/relationships/customXml" Target="../ink/ink494.xml"/><Relationship Id="rId156" Type="http://schemas.openxmlformats.org/officeDocument/2006/relationships/image" Target="../media/image443.png"/><Relationship Id="rId177" Type="http://schemas.openxmlformats.org/officeDocument/2006/relationships/customXml" Target="../ink/ink515.xml"/><Relationship Id="rId198" Type="http://schemas.openxmlformats.org/officeDocument/2006/relationships/image" Target="../media/image464.png"/><Relationship Id="rId202" Type="http://schemas.openxmlformats.org/officeDocument/2006/relationships/image" Target="../media/image466.png"/><Relationship Id="rId223" Type="http://schemas.openxmlformats.org/officeDocument/2006/relationships/customXml" Target="../ink/ink538.xml"/><Relationship Id="rId244" Type="http://schemas.openxmlformats.org/officeDocument/2006/relationships/image" Target="../media/image487.png"/><Relationship Id="rId18" Type="http://schemas.openxmlformats.org/officeDocument/2006/relationships/customXml" Target="../ink/ink435.xml"/><Relationship Id="rId39" Type="http://schemas.openxmlformats.org/officeDocument/2006/relationships/image" Target="../media/image385.png"/><Relationship Id="rId50" Type="http://schemas.openxmlformats.org/officeDocument/2006/relationships/customXml" Target="../ink/ink451.xml"/><Relationship Id="rId104" Type="http://schemas.openxmlformats.org/officeDocument/2006/relationships/image" Target="../media/image417.png"/><Relationship Id="rId125" Type="http://schemas.openxmlformats.org/officeDocument/2006/relationships/customXml" Target="../ink/ink489.xml"/><Relationship Id="rId146" Type="http://schemas.openxmlformats.org/officeDocument/2006/relationships/image" Target="../media/image438.png"/><Relationship Id="rId167" Type="http://schemas.openxmlformats.org/officeDocument/2006/relationships/customXml" Target="../ink/ink510.xml"/><Relationship Id="rId188" Type="http://schemas.openxmlformats.org/officeDocument/2006/relationships/image" Target="../media/image459.png"/><Relationship Id="rId71" Type="http://schemas.openxmlformats.org/officeDocument/2006/relationships/customXml" Target="../ink/ink462.xml"/><Relationship Id="rId92" Type="http://schemas.openxmlformats.org/officeDocument/2006/relationships/image" Target="../media/image411.png"/><Relationship Id="rId213" Type="http://schemas.openxmlformats.org/officeDocument/2006/relationships/customXml" Target="../ink/ink533.xml"/><Relationship Id="rId234" Type="http://schemas.openxmlformats.org/officeDocument/2006/relationships/image" Target="../media/image482.png"/><Relationship Id="rId2" Type="http://schemas.openxmlformats.org/officeDocument/2006/relationships/image" Target="../media/image2.png"/><Relationship Id="rId29" Type="http://schemas.openxmlformats.org/officeDocument/2006/relationships/image" Target="../media/image380.png"/><Relationship Id="rId40" Type="http://schemas.openxmlformats.org/officeDocument/2006/relationships/customXml" Target="../ink/ink446.xml"/><Relationship Id="rId115" Type="http://schemas.openxmlformats.org/officeDocument/2006/relationships/customXml" Target="../ink/ink484.xml"/><Relationship Id="rId136" Type="http://schemas.openxmlformats.org/officeDocument/2006/relationships/image" Target="../media/image433.png"/><Relationship Id="rId157" Type="http://schemas.openxmlformats.org/officeDocument/2006/relationships/customXml" Target="../ink/ink505.xml"/><Relationship Id="rId178" Type="http://schemas.openxmlformats.org/officeDocument/2006/relationships/image" Target="../media/image454.png"/><Relationship Id="rId61" Type="http://schemas.openxmlformats.org/officeDocument/2006/relationships/customXml" Target="../ink/ink457.xml"/><Relationship Id="rId82" Type="http://schemas.openxmlformats.org/officeDocument/2006/relationships/image" Target="../media/image406.png"/><Relationship Id="rId199" Type="http://schemas.openxmlformats.org/officeDocument/2006/relationships/customXml" Target="../ink/ink526.xml"/><Relationship Id="rId203" Type="http://schemas.openxmlformats.org/officeDocument/2006/relationships/customXml" Target="../ink/ink528.xml"/><Relationship Id="rId19" Type="http://schemas.openxmlformats.org/officeDocument/2006/relationships/image" Target="../media/image375.png"/><Relationship Id="rId224" Type="http://schemas.openxmlformats.org/officeDocument/2006/relationships/image" Target="../media/image477.png"/><Relationship Id="rId245" Type="http://schemas.openxmlformats.org/officeDocument/2006/relationships/customXml" Target="../ink/ink549.xml"/><Relationship Id="rId30" Type="http://schemas.openxmlformats.org/officeDocument/2006/relationships/customXml" Target="../ink/ink441.xml"/><Relationship Id="rId105" Type="http://schemas.openxmlformats.org/officeDocument/2006/relationships/customXml" Target="../ink/ink479.xml"/><Relationship Id="rId126" Type="http://schemas.openxmlformats.org/officeDocument/2006/relationships/image" Target="../media/image428.png"/><Relationship Id="rId147" Type="http://schemas.openxmlformats.org/officeDocument/2006/relationships/customXml" Target="../ink/ink500.xml"/><Relationship Id="rId168" Type="http://schemas.openxmlformats.org/officeDocument/2006/relationships/image" Target="../media/image449.png"/><Relationship Id="rId51" Type="http://schemas.openxmlformats.org/officeDocument/2006/relationships/image" Target="../media/image391.png"/><Relationship Id="rId72" Type="http://schemas.openxmlformats.org/officeDocument/2006/relationships/image" Target="../media/image401.png"/><Relationship Id="rId93" Type="http://schemas.openxmlformats.org/officeDocument/2006/relationships/customXml" Target="../ink/ink473.xml"/><Relationship Id="rId189" Type="http://schemas.openxmlformats.org/officeDocument/2006/relationships/customXml" Target="../ink/ink521.xml"/><Relationship Id="rId3" Type="http://schemas.openxmlformats.org/officeDocument/2006/relationships/image" Target="../media/image5.jpg"/><Relationship Id="rId214" Type="http://schemas.openxmlformats.org/officeDocument/2006/relationships/image" Target="../media/image472.png"/><Relationship Id="rId235" Type="http://schemas.openxmlformats.org/officeDocument/2006/relationships/customXml" Target="../ink/ink544.xml"/><Relationship Id="rId116" Type="http://schemas.openxmlformats.org/officeDocument/2006/relationships/image" Target="../media/image423.png"/><Relationship Id="rId137" Type="http://schemas.openxmlformats.org/officeDocument/2006/relationships/customXml" Target="../ink/ink495.xml"/><Relationship Id="rId158" Type="http://schemas.openxmlformats.org/officeDocument/2006/relationships/image" Target="../media/image444.png"/><Relationship Id="rId20" Type="http://schemas.openxmlformats.org/officeDocument/2006/relationships/customXml" Target="../ink/ink436.xml"/><Relationship Id="rId41" Type="http://schemas.openxmlformats.org/officeDocument/2006/relationships/image" Target="../media/image386.png"/><Relationship Id="rId62" Type="http://schemas.openxmlformats.org/officeDocument/2006/relationships/image" Target="../media/image396.png"/><Relationship Id="rId83" Type="http://schemas.openxmlformats.org/officeDocument/2006/relationships/customXml" Target="../ink/ink468.xml"/><Relationship Id="rId179" Type="http://schemas.openxmlformats.org/officeDocument/2006/relationships/customXml" Target="../ink/ink516.xml"/><Relationship Id="rId190" Type="http://schemas.openxmlformats.org/officeDocument/2006/relationships/image" Target="../media/image460.png"/><Relationship Id="rId204" Type="http://schemas.openxmlformats.org/officeDocument/2006/relationships/image" Target="../media/image467.png"/><Relationship Id="rId225" Type="http://schemas.openxmlformats.org/officeDocument/2006/relationships/customXml" Target="../ink/ink539.xml"/><Relationship Id="rId246" Type="http://schemas.openxmlformats.org/officeDocument/2006/relationships/image" Target="../media/image488.png"/><Relationship Id="rId106" Type="http://schemas.openxmlformats.org/officeDocument/2006/relationships/image" Target="../media/image418.png"/><Relationship Id="rId127" Type="http://schemas.openxmlformats.org/officeDocument/2006/relationships/customXml" Target="../ink/ink490.xml"/><Relationship Id="rId10" Type="http://schemas.openxmlformats.org/officeDocument/2006/relationships/customXml" Target="../ink/ink431.xml"/><Relationship Id="rId31" Type="http://schemas.openxmlformats.org/officeDocument/2006/relationships/image" Target="../media/image381.png"/><Relationship Id="rId52" Type="http://schemas.openxmlformats.org/officeDocument/2006/relationships/customXml" Target="../ink/ink452.xml"/><Relationship Id="rId73" Type="http://schemas.openxmlformats.org/officeDocument/2006/relationships/customXml" Target="../ink/ink463.xml"/><Relationship Id="rId94" Type="http://schemas.openxmlformats.org/officeDocument/2006/relationships/image" Target="../media/image412.png"/><Relationship Id="rId148" Type="http://schemas.openxmlformats.org/officeDocument/2006/relationships/image" Target="../media/image439.png"/><Relationship Id="rId169" Type="http://schemas.openxmlformats.org/officeDocument/2006/relationships/customXml" Target="../ink/ink5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5966A0-780B-97B3-3739-B9AFDB4B7B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66"/>
          <a:stretch/>
        </p:blipFill>
        <p:spPr>
          <a:xfrm>
            <a:off x="9222376" y="5686171"/>
            <a:ext cx="2448923" cy="6035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AB1C39-A323-7879-D887-3F5933E9A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53" y="256482"/>
            <a:ext cx="4437088" cy="63450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F9F004-AAD5-9FD9-37E1-637EFFE16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582" y="354822"/>
            <a:ext cx="3598741" cy="3548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9ECD32-E7D0-FD09-3BC4-BF10C1845B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367" y="3989562"/>
            <a:ext cx="1500477" cy="15565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3B67A6-4A56-6D10-E363-031A4AD631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91" y="612141"/>
            <a:ext cx="2270760" cy="31851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08AE76B-1593-8650-C0E2-2BED625D718C}"/>
                  </a:ext>
                </a:extLst>
              </p14:cNvPr>
              <p14:cNvContentPartPr/>
              <p14:nvPr/>
            </p14:nvContentPartPr>
            <p14:xfrm>
              <a:off x="-952700" y="58354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08AE76B-1593-8650-C0E2-2BED625D718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961340" y="5749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0E3835D-FE31-09EE-4F88-081AA5053FE3}"/>
                  </a:ext>
                </a:extLst>
              </p14:cNvPr>
              <p14:cNvContentPartPr/>
              <p14:nvPr/>
            </p14:nvContentPartPr>
            <p14:xfrm>
              <a:off x="-1029020" y="58426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0E3835D-FE31-09EE-4F88-081AA5053FE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1037660" y="5752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9F9BD43-2B03-8471-31E6-47770F3CEAC6}"/>
                  </a:ext>
                </a:extLst>
              </p14:cNvPr>
              <p14:cNvContentPartPr/>
              <p14:nvPr/>
            </p14:nvContentPartPr>
            <p14:xfrm>
              <a:off x="-1241060" y="23614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9F9BD43-2B03-8471-31E6-47770F3CEA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1249700" y="2271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3A03A83-927D-027F-D9FC-B584D82F878D}"/>
                  </a:ext>
                </a:extLst>
              </p14:cNvPr>
              <p14:cNvContentPartPr/>
              <p14:nvPr/>
            </p14:nvContentPartPr>
            <p14:xfrm>
              <a:off x="-1134500" y="485260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3A03A83-927D-027F-D9FC-B584D82F878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1143140" y="47662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1444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6AB51-5BF6-1D30-CB4D-556384664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66"/>
          <a:stretch/>
        </p:blipFill>
        <p:spPr>
          <a:xfrm>
            <a:off x="9317626" y="6308471"/>
            <a:ext cx="2448923" cy="603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021489-10A4-1E41-F4DE-461101E0E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1" y="4562598"/>
            <a:ext cx="1621790" cy="1682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B4A143-B3AE-2E3E-D47B-8DD071FC5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77" y="475582"/>
            <a:ext cx="11006894" cy="44830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070ECA-9074-9FDA-BAA2-39FDD6578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823" y="553329"/>
            <a:ext cx="2423977" cy="237932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B893D14-8635-8FB3-29F5-0766BCD5C5D0}"/>
              </a:ext>
            </a:extLst>
          </p:cNvPr>
          <p:cNvGrpSpPr/>
          <p:nvPr/>
        </p:nvGrpSpPr>
        <p:grpSpPr>
          <a:xfrm>
            <a:off x="747580" y="795060"/>
            <a:ext cx="7701840" cy="4536720"/>
            <a:chOff x="747580" y="795060"/>
            <a:chExt cx="7701840" cy="453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9D06BC9C-D1F2-F0DD-D26A-61A05955255B}"/>
                    </a:ext>
                  </a:extLst>
                </p14:cNvPr>
                <p14:cNvContentPartPr/>
                <p14:nvPr/>
              </p14:nvContentPartPr>
              <p14:xfrm>
                <a:off x="4203220" y="795060"/>
                <a:ext cx="256680" cy="22194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9D06BC9C-D1F2-F0DD-D26A-61A05955255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194580" y="786060"/>
                  <a:ext cx="274320" cy="223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17A7692-2FC3-8223-C487-54C99BD53BE6}"/>
                    </a:ext>
                  </a:extLst>
                </p14:cNvPr>
                <p14:cNvContentPartPr/>
                <p14:nvPr/>
              </p14:nvContentPartPr>
              <p14:xfrm>
                <a:off x="4616500" y="1233540"/>
                <a:ext cx="147240" cy="3931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17A7692-2FC3-8223-C487-54C99BD53BE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607860" y="1224900"/>
                  <a:ext cx="16488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A7D67A9-1826-3545-770C-BF6E72089F31}"/>
                    </a:ext>
                  </a:extLst>
                </p14:cNvPr>
                <p14:cNvContentPartPr/>
                <p14:nvPr/>
              </p14:nvContentPartPr>
              <p14:xfrm>
                <a:off x="3180100" y="3217860"/>
                <a:ext cx="1106640" cy="15678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A7D67A9-1826-3545-770C-BF6E72089F3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171100" y="3208860"/>
                  <a:ext cx="1124280" cy="158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0F201FB-C01A-B129-EC60-AD7A2DAF68EB}"/>
                    </a:ext>
                  </a:extLst>
                </p14:cNvPr>
                <p14:cNvContentPartPr/>
                <p14:nvPr/>
              </p14:nvContentPartPr>
              <p14:xfrm>
                <a:off x="4096660" y="3979620"/>
                <a:ext cx="222840" cy="2444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0F201FB-C01A-B129-EC60-AD7A2DAF68E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088020" y="3970980"/>
                  <a:ext cx="24048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C78FB66-88F5-D8C6-816A-CDDC508CF964}"/>
                    </a:ext>
                  </a:extLst>
                </p14:cNvPr>
                <p14:cNvContentPartPr/>
                <p14:nvPr/>
              </p14:nvContentPartPr>
              <p14:xfrm>
                <a:off x="747580" y="4848660"/>
                <a:ext cx="2007360" cy="1526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C78FB66-88F5-D8C6-816A-CDDC508CF96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38940" y="4840020"/>
                  <a:ext cx="202500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634DFBC-65E3-F0DB-3E47-A44285FBFAB5}"/>
                    </a:ext>
                  </a:extLst>
                </p14:cNvPr>
                <p14:cNvContentPartPr/>
                <p14:nvPr/>
              </p14:nvContentPartPr>
              <p14:xfrm>
                <a:off x="1924780" y="5041260"/>
                <a:ext cx="298080" cy="290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634DFBC-65E3-F0DB-3E47-A44285FBFAB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916140" y="5032260"/>
                  <a:ext cx="31572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E562865-D7F0-EECF-B58E-6239F6C73B82}"/>
                    </a:ext>
                  </a:extLst>
                </p14:cNvPr>
                <p14:cNvContentPartPr/>
                <p14:nvPr/>
              </p14:nvContentPartPr>
              <p14:xfrm>
                <a:off x="5548540" y="3231540"/>
                <a:ext cx="297720" cy="4190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E562865-D7F0-EECF-B58E-6239F6C73B8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539540" y="3222540"/>
                  <a:ext cx="315360" cy="43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8D11B2B-85B6-4254-2862-FB4201FE9E0D}"/>
                    </a:ext>
                  </a:extLst>
                </p14:cNvPr>
                <p14:cNvContentPartPr/>
                <p14:nvPr/>
              </p14:nvContentPartPr>
              <p14:xfrm>
                <a:off x="5945620" y="3396780"/>
                <a:ext cx="134640" cy="210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8D11B2B-85B6-4254-2862-FB4201FE9E0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936980" y="3387780"/>
                  <a:ext cx="15228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0A14B78-D77E-7182-713C-7CCFF048B429}"/>
                    </a:ext>
                  </a:extLst>
                </p14:cNvPr>
                <p14:cNvContentPartPr/>
                <p14:nvPr/>
              </p14:nvContentPartPr>
              <p14:xfrm>
                <a:off x="5962900" y="3388500"/>
                <a:ext cx="168840" cy="2545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0A14B78-D77E-7182-713C-7CCFF048B42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953900" y="3379860"/>
                  <a:ext cx="18648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B65CEDC-EE72-7C72-322B-6EF89CC8D257}"/>
                    </a:ext>
                  </a:extLst>
                </p14:cNvPr>
                <p14:cNvContentPartPr/>
                <p14:nvPr/>
              </p14:nvContentPartPr>
              <p14:xfrm>
                <a:off x="6300940" y="3174660"/>
                <a:ext cx="412920" cy="4208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B65CEDC-EE72-7C72-322B-6EF89CC8D25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291940" y="3165660"/>
                  <a:ext cx="430560" cy="43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6291876-B99F-7C8F-3BEC-C52C41EC0130}"/>
                    </a:ext>
                  </a:extLst>
                </p14:cNvPr>
                <p14:cNvContentPartPr/>
                <p14:nvPr/>
              </p14:nvContentPartPr>
              <p14:xfrm>
                <a:off x="6576700" y="3370140"/>
                <a:ext cx="230760" cy="2484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6291876-B99F-7C8F-3BEC-C52C41EC013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567700" y="3361500"/>
                  <a:ext cx="24840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E8F7633-F4F9-F1F6-000A-8F67FC481F2C}"/>
                    </a:ext>
                  </a:extLst>
                </p14:cNvPr>
                <p14:cNvContentPartPr/>
                <p14:nvPr/>
              </p14:nvContentPartPr>
              <p14:xfrm>
                <a:off x="6925900" y="3147300"/>
                <a:ext cx="210960" cy="444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E8F7633-F4F9-F1F6-000A-8F67FC481F2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916900" y="3138660"/>
                  <a:ext cx="228600" cy="46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CF170EC-C4DA-25CB-D56D-1661F5324E2F}"/>
                    </a:ext>
                  </a:extLst>
                </p14:cNvPr>
                <p14:cNvContentPartPr/>
                <p14:nvPr/>
              </p14:nvContentPartPr>
              <p14:xfrm>
                <a:off x="7327300" y="3371580"/>
                <a:ext cx="274320" cy="1749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CF170EC-C4DA-25CB-D56D-1661F5324E2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318300" y="3362940"/>
                  <a:ext cx="29196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6A6BD24-1F70-BF83-CB5A-CE220F62C49A}"/>
                    </a:ext>
                  </a:extLst>
                </p14:cNvPr>
                <p14:cNvContentPartPr/>
                <p14:nvPr/>
              </p14:nvContentPartPr>
              <p14:xfrm>
                <a:off x="7773340" y="3183300"/>
                <a:ext cx="239760" cy="4604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6A6BD24-1F70-BF83-CB5A-CE220F62C49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764700" y="3174300"/>
                  <a:ext cx="257400" cy="47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5072F27-9837-0C82-E92A-AB126FCC8911}"/>
                    </a:ext>
                  </a:extLst>
                </p14:cNvPr>
                <p14:cNvContentPartPr/>
                <p14:nvPr/>
              </p14:nvContentPartPr>
              <p14:xfrm>
                <a:off x="8176540" y="3189420"/>
                <a:ext cx="272880" cy="4244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5072F27-9837-0C82-E92A-AB126FCC891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167900" y="3180420"/>
                  <a:ext cx="290520" cy="44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5055EFF-6C49-CB7A-33E2-2B17514099D1}"/>
              </a:ext>
            </a:extLst>
          </p:cNvPr>
          <p:cNvGrpSpPr/>
          <p:nvPr/>
        </p:nvGrpSpPr>
        <p:grpSpPr>
          <a:xfrm>
            <a:off x="1547140" y="1000260"/>
            <a:ext cx="1540080" cy="1854000"/>
            <a:chOff x="1547140" y="1000260"/>
            <a:chExt cx="1540080" cy="185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EF2AD3D-98A5-7099-BCA5-D75AEEFB8330}"/>
                    </a:ext>
                  </a:extLst>
                </p14:cNvPr>
                <p14:cNvContentPartPr/>
                <p14:nvPr/>
              </p14:nvContentPartPr>
              <p14:xfrm>
                <a:off x="2345260" y="1583460"/>
                <a:ext cx="614160" cy="36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EF2AD3D-98A5-7099-BCA5-D75AEEFB833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336260" y="1574820"/>
                  <a:ext cx="6318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43F4CB5-4E61-6555-0ECB-36B05CAE0974}"/>
                    </a:ext>
                  </a:extLst>
                </p14:cNvPr>
                <p14:cNvContentPartPr/>
                <p14:nvPr/>
              </p14:nvContentPartPr>
              <p14:xfrm>
                <a:off x="2648020" y="1000260"/>
                <a:ext cx="275760" cy="5076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43F4CB5-4E61-6555-0ECB-36B05CAE097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639020" y="991620"/>
                  <a:ext cx="293400" cy="52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9CD1BE0-7A4A-1DA8-F7EF-07E83C554A2F}"/>
                    </a:ext>
                  </a:extLst>
                </p14:cNvPr>
                <p14:cNvContentPartPr/>
                <p14:nvPr/>
              </p14:nvContentPartPr>
              <p14:xfrm>
                <a:off x="2368300" y="1803780"/>
                <a:ext cx="335520" cy="6073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9CD1BE0-7A4A-1DA8-F7EF-07E83C554A2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359300" y="1794780"/>
                  <a:ext cx="353160" cy="62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C169243-0A2E-CEE4-B098-FE988D83212C}"/>
                    </a:ext>
                  </a:extLst>
                </p14:cNvPr>
                <p14:cNvContentPartPr/>
                <p14:nvPr/>
              </p14:nvContentPartPr>
              <p14:xfrm>
                <a:off x="1856740" y="1855260"/>
                <a:ext cx="261000" cy="567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C169243-0A2E-CEE4-B098-FE988D83212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847740" y="1846260"/>
                  <a:ext cx="278640" cy="58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AFE4E2E-0D7A-646D-F630-D30CA7038173}"/>
                    </a:ext>
                  </a:extLst>
                </p14:cNvPr>
                <p14:cNvContentPartPr/>
                <p14:nvPr/>
              </p14:nvContentPartPr>
              <p14:xfrm>
                <a:off x="2699500" y="2096820"/>
                <a:ext cx="387720" cy="7164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AFE4E2E-0D7A-646D-F630-D30CA703817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690500" y="2088180"/>
                  <a:ext cx="405360" cy="73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8FE5F57-F9DE-7EF4-384F-9043B61C9190}"/>
                    </a:ext>
                  </a:extLst>
                </p14:cNvPr>
                <p14:cNvContentPartPr/>
                <p14:nvPr/>
              </p14:nvContentPartPr>
              <p14:xfrm>
                <a:off x="2092180" y="2191860"/>
                <a:ext cx="437760" cy="6051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8FE5F57-F9DE-7EF4-384F-9043B61C919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083540" y="2182860"/>
                  <a:ext cx="455400" cy="62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7824729-E9E1-A878-10F1-23270594829E}"/>
                    </a:ext>
                  </a:extLst>
                </p14:cNvPr>
                <p14:cNvContentPartPr/>
                <p14:nvPr/>
              </p14:nvContentPartPr>
              <p14:xfrm>
                <a:off x="1547140" y="2154420"/>
                <a:ext cx="376920" cy="6998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7824729-E9E1-A878-10F1-23270594829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538140" y="2145780"/>
                  <a:ext cx="394560" cy="71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2829CC6-CFC6-2BCF-17B2-22494674F55D}"/>
              </a:ext>
            </a:extLst>
          </p:cNvPr>
          <p:cNvGrpSpPr/>
          <p:nvPr/>
        </p:nvGrpSpPr>
        <p:grpSpPr>
          <a:xfrm>
            <a:off x="838660" y="1971540"/>
            <a:ext cx="403200" cy="1343520"/>
            <a:chOff x="838660" y="1971540"/>
            <a:chExt cx="403200" cy="134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37BD5C5-8DC0-8747-D46A-3C750B8B9830}"/>
                    </a:ext>
                  </a:extLst>
                </p14:cNvPr>
                <p14:cNvContentPartPr/>
                <p14:nvPr/>
              </p14:nvContentPartPr>
              <p14:xfrm>
                <a:off x="838660" y="2744460"/>
                <a:ext cx="207000" cy="5706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37BD5C5-8DC0-8747-D46A-3C750B8B983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29660" y="2735460"/>
                  <a:ext cx="224640" cy="58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9F8B5D4-897D-3D0B-250C-86C6931DEE63}"/>
                    </a:ext>
                  </a:extLst>
                </p14:cNvPr>
                <p14:cNvContentPartPr/>
                <p14:nvPr/>
              </p14:nvContentPartPr>
              <p14:xfrm>
                <a:off x="1026940" y="1971540"/>
                <a:ext cx="214920" cy="5932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9F8B5D4-897D-3D0B-250C-86C6931DEE6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17940" y="1962900"/>
                  <a:ext cx="232560" cy="61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FE51EE9-CC73-88E5-3DF1-3491C4D5D196}"/>
              </a:ext>
            </a:extLst>
          </p:cNvPr>
          <p:cNvGrpSpPr/>
          <p:nvPr/>
        </p:nvGrpSpPr>
        <p:grpSpPr>
          <a:xfrm>
            <a:off x="7442860" y="3835260"/>
            <a:ext cx="1631160" cy="506520"/>
            <a:chOff x="7442860" y="3835260"/>
            <a:chExt cx="1631160" cy="50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5084DB3-D79C-05AE-C04F-972221F8BCF8}"/>
                    </a:ext>
                  </a:extLst>
                </p14:cNvPr>
                <p14:cNvContentPartPr/>
                <p14:nvPr/>
              </p14:nvContentPartPr>
              <p14:xfrm>
                <a:off x="7442860" y="3855060"/>
                <a:ext cx="291960" cy="74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5084DB3-D79C-05AE-C04F-972221F8BCF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433860" y="3846420"/>
                  <a:ext cx="30960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7897243-FB36-F31E-8A5E-D51D9A0A1540}"/>
                    </a:ext>
                  </a:extLst>
                </p14:cNvPr>
                <p14:cNvContentPartPr/>
                <p14:nvPr/>
              </p14:nvContentPartPr>
              <p14:xfrm>
                <a:off x="8276620" y="3835260"/>
                <a:ext cx="261000" cy="2959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7897243-FB36-F31E-8A5E-D51D9A0A154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267980" y="3826620"/>
                  <a:ext cx="27864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2FA1BB6-6538-CFE6-56A8-C60B3B7DBB53}"/>
                    </a:ext>
                  </a:extLst>
                </p14:cNvPr>
                <p14:cNvContentPartPr/>
                <p14:nvPr/>
              </p14:nvContentPartPr>
              <p14:xfrm>
                <a:off x="7749940" y="4159980"/>
                <a:ext cx="1324080" cy="1818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2FA1BB6-6538-CFE6-56A8-C60B3B7DBB5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741300" y="4150980"/>
                  <a:ext cx="1341720" cy="199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75768B3-6789-D0C5-00C8-D20024A7CD3A}"/>
              </a:ext>
            </a:extLst>
          </p:cNvPr>
          <p:cNvGrpSpPr/>
          <p:nvPr/>
        </p:nvGrpSpPr>
        <p:grpSpPr>
          <a:xfrm>
            <a:off x="8063500" y="4513500"/>
            <a:ext cx="679320" cy="522720"/>
            <a:chOff x="8063500" y="4513500"/>
            <a:chExt cx="679320" cy="52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07D75B0-90FF-C144-B057-9B8D7933CA19}"/>
                    </a:ext>
                  </a:extLst>
                </p14:cNvPr>
                <p14:cNvContentPartPr/>
                <p14:nvPr/>
              </p14:nvContentPartPr>
              <p14:xfrm>
                <a:off x="8063500" y="4588020"/>
                <a:ext cx="234720" cy="4064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07D75B0-90FF-C144-B057-9B8D7933CA19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054500" y="4579020"/>
                  <a:ext cx="252360" cy="42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BC987F0-733E-C0F3-DFF1-6236628008C0}"/>
                    </a:ext>
                  </a:extLst>
                </p14:cNvPr>
                <p14:cNvContentPartPr/>
                <p14:nvPr/>
              </p14:nvContentPartPr>
              <p14:xfrm>
                <a:off x="8550580" y="4513500"/>
                <a:ext cx="192240" cy="5227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BC987F0-733E-C0F3-DFF1-6236628008C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541940" y="4504500"/>
                  <a:ext cx="209880" cy="540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B16CD53-B07E-5565-2087-88AC7C66ED28}"/>
                  </a:ext>
                </a:extLst>
              </p14:cNvPr>
              <p14:cNvContentPartPr/>
              <p14:nvPr/>
            </p14:nvContentPartPr>
            <p14:xfrm>
              <a:off x="9659020" y="2265300"/>
              <a:ext cx="1486800" cy="6008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B16CD53-B07E-5565-2087-88AC7C66ED28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9650380" y="2256660"/>
                <a:ext cx="1504440" cy="61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0189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6AB51-5BF6-1D30-CB4D-556384664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66"/>
          <a:stretch/>
        </p:blipFill>
        <p:spPr>
          <a:xfrm>
            <a:off x="9317626" y="6308471"/>
            <a:ext cx="2448923" cy="603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021489-10A4-1E41-F4DE-461101E0E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1" y="4562598"/>
            <a:ext cx="1621790" cy="16823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E29C2B-1BC0-F6FA-FA36-D2A101585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26" y="433325"/>
            <a:ext cx="9730154" cy="51557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6AA456-6BFC-A744-A433-B1DCBFD130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3507" y="4121150"/>
            <a:ext cx="1316123" cy="19419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584690C-9299-BC8F-0822-4BE32E6818C1}"/>
                  </a:ext>
                </a:extLst>
              </p14:cNvPr>
              <p14:cNvContentPartPr/>
              <p14:nvPr/>
            </p14:nvContentPartPr>
            <p14:xfrm>
              <a:off x="5882620" y="4242420"/>
              <a:ext cx="360" cy="140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584690C-9299-BC8F-0822-4BE32E6818C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73620" y="4233780"/>
                <a:ext cx="1800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B676AB7-E477-1455-8210-CF5171ED00FC}"/>
                  </a:ext>
                </a:extLst>
              </p14:cNvPr>
              <p14:cNvContentPartPr/>
              <p14:nvPr/>
            </p14:nvContentPartPr>
            <p14:xfrm>
              <a:off x="5099980" y="4197780"/>
              <a:ext cx="1151640" cy="8452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B676AB7-E477-1455-8210-CF5171ED00F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90980" y="4189140"/>
                <a:ext cx="1169280" cy="86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9F31B77-7B5B-26ED-9EFB-2EE992DEB8DA}"/>
                  </a:ext>
                </a:extLst>
              </p14:cNvPr>
              <p14:cNvContentPartPr/>
              <p14:nvPr/>
            </p14:nvContentPartPr>
            <p14:xfrm>
              <a:off x="1743340" y="3616740"/>
              <a:ext cx="835560" cy="165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9F31B77-7B5B-26ED-9EFB-2EE992DEB8D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34340" y="3607740"/>
                <a:ext cx="85320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E9F4B853-6F2E-46E9-100E-73D9D9025A18}"/>
                  </a:ext>
                </a:extLst>
              </p14:cNvPr>
              <p14:cNvContentPartPr/>
              <p14:nvPr/>
            </p14:nvContentPartPr>
            <p14:xfrm>
              <a:off x="7154860" y="2658420"/>
              <a:ext cx="2694960" cy="3592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E9F4B853-6F2E-46E9-100E-73D9D9025A1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145860" y="2649420"/>
                <a:ext cx="2712600" cy="37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F5B4C044-689F-8121-97E1-94F5B6A3CA53}"/>
                  </a:ext>
                </a:extLst>
              </p14:cNvPr>
              <p14:cNvContentPartPr/>
              <p14:nvPr/>
            </p14:nvContentPartPr>
            <p14:xfrm>
              <a:off x="5563660" y="4996980"/>
              <a:ext cx="4320" cy="32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F5B4C044-689F-8121-97E1-94F5B6A3CA5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54660" y="4987980"/>
                <a:ext cx="21960" cy="2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FB042D67-F767-7302-9243-650BF5CBCF1D}"/>
              </a:ext>
            </a:extLst>
          </p:cNvPr>
          <p:cNvGrpSpPr/>
          <p:nvPr/>
        </p:nvGrpSpPr>
        <p:grpSpPr>
          <a:xfrm>
            <a:off x="2222860" y="1260900"/>
            <a:ext cx="7683840" cy="1378080"/>
            <a:chOff x="2222860" y="1260900"/>
            <a:chExt cx="7683840" cy="137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FC39235-C987-3817-F448-6F49FDE02419}"/>
                    </a:ext>
                  </a:extLst>
                </p14:cNvPr>
                <p14:cNvContentPartPr/>
                <p14:nvPr/>
              </p14:nvContentPartPr>
              <p14:xfrm>
                <a:off x="8861620" y="1640340"/>
                <a:ext cx="936720" cy="1000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FC39235-C987-3817-F448-6F49FDE0241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852620" y="1631700"/>
                  <a:ext cx="95436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B5FC2A3-EF72-2D55-3EDD-2AF5E40DC348}"/>
                    </a:ext>
                  </a:extLst>
                </p14:cNvPr>
                <p14:cNvContentPartPr/>
                <p14:nvPr/>
              </p14:nvContentPartPr>
              <p14:xfrm>
                <a:off x="6679300" y="1620180"/>
                <a:ext cx="1954800" cy="1047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B5FC2A3-EF72-2D55-3EDD-2AF5E40DC34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670300" y="1611180"/>
                  <a:ext cx="197244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A43AB85-B99E-B4D3-ABD2-4672013A6F35}"/>
                    </a:ext>
                  </a:extLst>
                </p14:cNvPr>
                <p14:cNvContentPartPr/>
                <p14:nvPr/>
              </p14:nvContentPartPr>
              <p14:xfrm>
                <a:off x="3843580" y="2111220"/>
                <a:ext cx="631080" cy="1897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A43AB85-B99E-B4D3-ABD2-4672013A6F3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834940" y="2102580"/>
                  <a:ext cx="64872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8D30021-3152-861E-8CA8-13230253F24D}"/>
                    </a:ext>
                  </a:extLst>
                </p14:cNvPr>
                <p14:cNvContentPartPr/>
                <p14:nvPr/>
              </p14:nvContentPartPr>
              <p14:xfrm>
                <a:off x="4599220" y="1813140"/>
                <a:ext cx="2310840" cy="8258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8D30021-3152-861E-8CA8-13230253F24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590220" y="1804500"/>
                  <a:ext cx="2328480" cy="84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7336E69-D692-912C-E632-C79715988BE5}"/>
                    </a:ext>
                  </a:extLst>
                </p14:cNvPr>
                <p14:cNvContentPartPr/>
                <p14:nvPr/>
              </p14:nvContentPartPr>
              <p14:xfrm>
                <a:off x="3046180" y="1790820"/>
                <a:ext cx="430920" cy="2761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7336E69-D692-912C-E632-C79715988BE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037180" y="1781820"/>
                  <a:ext cx="44856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8075F30-23AC-A1E7-1E41-5DEE88F7C7AE}"/>
                    </a:ext>
                  </a:extLst>
                </p14:cNvPr>
                <p14:cNvContentPartPr/>
                <p14:nvPr/>
              </p14:nvContentPartPr>
              <p14:xfrm>
                <a:off x="2662780" y="1785420"/>
                <a:ext cx="256680" cy="6681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8075F30-23AC-A1E7-1E41-5DEE88F7C7A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653780" y="1776420"/>
                  <a:ext cx="274320" cy="68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9DAAC2B-8CA1-9F16-DEBF-A8C7FED96843}"/>
                    </a:ext>
                  </a:extLst>
                </p14:cNvPr>
                <p14:cNvContentPartPr/>
                <p14:nvPr/>
              </p14:nvContentPartPr>
              <p14:xfrm>
                <a:off x="2745580" y="2019780"/>
                <a:ext cx="162360" cy="417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9DAAC2B-8CA1-9F16-DEBF-A8C7FED9684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736580" y="2011140"/>
                  <a:ext cx="180000" cy="43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443EB33-313B-14EB-7825-A08948DCF1F0}"/>
                    </a:ext>
                  </a:extLst>
                </p14:cNvPr>
                <p14:cNvContentPartPr/>
                <p14:nvPr/>
              </p14:nvContentPartPr>
              <p14:xfrm>
                <a:off x="2954740" y="2300220"/>
                <a:ext cx="60480" cy="468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443EB33-313B-14EB-7825-A08948DCF1F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946100" y="2291220"/>
                  <a:ext cx="7812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E2551E9-6EA8-387D-5D64-6E9F70A8061A}"/>
                    </a:ext>
                  </a:extLst>
                </p14:cNvPr>
                <p14:cNvContentPartPr/>
                <p14:nvPr/>
              </p14:nvContentPartPr>
              <p14:xfrm>
                <a:off x="2624260" y="2086020"/>
                <a:ext cx="94680" cy="712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E2551E9-6EA8-387D-5D64-6E9F70A8061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615620" y="2077380"/>
                  <a:ext cx="11232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944784D-BE3F-3956-EE79-0CB118412B5F}"/>
                    </a:ext>
                  </a:extLst>
                </p14:cNvPr>
                <p14:cNvContentPartPr/>
                <p14:nvPr/>
              </p14:nvContentPartPr>
              <p14:xfrm>
                <a:off x="2429500" y="1975140"/>
                <a:ext cx="113760" cy="216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944784D-BE3F-3956-EE79-0CB118412B5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420500" y="1966140"/>
                  <a:ext cx="13140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0CCA1F0-C128-56A3-5389-049A1E806350}"/>
                    </a:ext>
                  </a:extLst>
                </p14:cNvPr>
                <p14:cNvContentPartPr/>
                <p14:nvPr/>
              </p14:nvContentPartPr>
              <p14:xfrm>
                <a:off x="2222860" y="2053620"/>
                <a:ext cx="226800" cy="390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0CCA1F0-C128-56A3-5389-049A1E80635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213860" y="2044620"/>
                  <a:ext cx="24444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C9BD582-135D-0365-B82D-FB1BA31D933F}"/>
                    </a:ext>
                  </a:extLst>
                </p14:cNvPr>
                <p14:cNvContentPartPr/>
                <p14:nvPr/>
              </p14:nvContentPartPr>
              <p14:xfrm>
                <a:off x="3953020" y="1306980"/>
                <a:ext cx="2790000" cy="4507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C9BD582-135D-0365-B82D-FB1BA31D933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944020" y="1297980"/>
                  <a:ext cx="2807640" cy="46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0E907F80-D7EE-155D-6607-A6ED3CEE8F8A}"/>
                    </a:ext>
                  </a:extLst>
                </p14:cNvPr>
                <p14:cNvContentPartPr/>
                <p14:nvPr/>
              </p14:nvContentPartPr>
              <p14:xfrm>
                <a:off x="8561380" y="1669500"/>
                <a:ext cx="440280" cy="464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0E907F80-D7EE-155D-6607-A6ED3CEE8F8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552380" y="1660860"/>
                  <a:ext cx="45792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6E5568A6-B105-E6A5-2D80-70852FFD1AB9}"/>
                    </a:ext>
                  </a:extLst>
                </p14:cNvPr>
                <p14:cNvContentPartPr/>
                <p14:nvPr/>
              </p14:nvContentPartPr>
              <p14:xfrm>
                <a:off x="5933740" y="1260900"/>
                <a:ext cx="3972960" cy="3988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6E5568A6-B105-E6A5-2D80-70852FFD1AB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925100" y="1251900"/>
                  <a:ext cx="399060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A485485-1FBB-27B9-EC9F-172152CDB877}"/>
                    </a:ext>
                  </a:extLst>
                </p14:cNvPr>
                <p14:cNvContentPartPr/>
                <p14:nvPr/>
              </p14:nvContentPartPr>
              <p14:xfrm>
                <a:off x="4212580" y="1303020"/>
                <a:ext cx="1799280" cy="640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A485485-1FBB-27B9-EC9F-172152CDB877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203940" y="1294380"/>
                  <a:ext cx="1816920" cy="81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76AAE8B0-AAB2-2B01-B4DA-A76141BD2877}"/>
                  </a:ext>
                </a:extLst>
              </p14:cNvPr>
              <p14:cNvContentPartPr/>
              <p14:nvPr/>
            </p14:nvContentPartPr>
            <p14:xfrm>
              <a:off x="3839980" y="2942100"/>
              <a:ext cx="2529000" cy="9792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76AAE8B0-AAB2-2B01-B4DA-A76141BD2877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830980" y="2933100"/>
                <a:ext cx="254664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C35DA67-54C7-9F54-7B4F-C6A51FDCDC1C}"/>
                  </a:ext>
                </a:extLst>
              </p14:cNvPr>
              <p14:cNvContentPartPr/>
              <p14:nvPr/>
            </p14:nvContentPartPr>
            <p14:xfrm>
              <a:off x="2850700" y="3042900"/>
              <a:ext cx="1046160" cy="10738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C35DA67-54C7-9F54-7B4F-C6A51FDCDC1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841700" y="3034260"/>
                <a:ext cx="1063800" cy="10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93E7212-DC36-E2E5-0DFD-444B78750C0B}"/>
                  </a:ext>
                </a:extLst>
              </p14:cNvPr>
              <p14:cNvContentPartPr/>
              <p14:nvPr/>
            </p14:nvContentPartPr>
            <p14:xfrm>
              <a:off x="3985780" y="3207780"/>
              <a:ext cx="1477800" cy="7560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93E7212-DC36-E2E5-0DFD-444B78750C0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977140" y="3199140"/>
                <a:ext cx="1495440" cy="77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A818406-9B67-603B-A561-5372BD934B14}"/>
                  </a:ext>
                </a:extLst>
              </p14:cNvPr>
              <p14:cNvContentPartPr/>
              <p14:nvPr/>
            </p14:nvContentPartPr>
            <p14:xfrm>
              <a:off x="5668060" y="3134340"/>
              <a:ext cx="1114560" cy="9115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A818406-9B67-603B-A561-5372BD934B1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659060" y="3125340"/>
                <a:ext cx="1132200" cy="9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1C80CFC-456D-ACE7-1F4A-0AF10743BEF4}"/>
                  </a:ext>
                </a:extLst>
              </p14:cNvPr>
              <p14:cNvContentPartPr/>
              <p14:nvPr/>
            </p14:nvContentPartPr>
            <p14:xfrm>
              <a:off x="7004020" y="3123540"/>
              <a:ext cx="878040" cy="858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1C80CFC-456D-ACE7-1F4A-0AF10743BEF4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995380" y="3114900"/>
                <a:ext cx="895680" cy="87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51896F7-71F0-D48D-DFBE-D17B8C6A15A3}"/>
                  </a:ext>
                </a:extLst>
              </p14:cNvPr>
              <p14:cNvContentPartPr/>
              <p14:nvPr/>
            </p14:nvContentPartPr>
            <p14:xfrm>
              <a:off x="7976380" y="3090780"/>
              <a:ext cx="1021320" cy="8704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51896F7-71F0-D48D-DFBE-D17B8C6A15A3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967380" y="3081780"/>
                <a:ext cx="1038960" cy="88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2D4DB05-067C-7642-4085-FC72BA805973}"/>
                  </a:ext>
                </a:extLst>
              </p14:cNvPr>
              <p14:cNvContentPartPr/>
              <p14:nvPr/>
            </p14:nvContentPartPr>
            <p14:xfrm>
              <a:off x="3941500" y="4081860"/>
              <a:ext cx="906120" cy="1009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2D4DB05-067C-7642-4085-FC72BA805973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932860" y="4073220"/>
                <a:ext cx="923760" cy="10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BD7B183-5CC7-B3D3-FFF5-20973E630860}"/>
                  </a:ext>
                </a:extLst>
              </p14:cNvPr>
              <p14:cNvContentPartPr/>
              <p14:nvPr/>
            </p14:nvContentPartPr>
            <p14:xfrm>
              <a:off x="5072620" y="4110660"/>
              <a:ext cx="2480400" cy="9558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BD7B183-5CC7-B3D3-FFF5-20973E630860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063620" y="4102020"/>
                <a:ext cx="2498040" cy="9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EBB10B1-51D5-4468-F122-3D21BACA8D01}"/>
                  </a:ext>
                </a:extLst>
              </p14:cNvPr>
              <p14:cNvContentPartPr/>
              <p14:nvPr/>
            </p14:nvContentPartPr>
            <p14:xfrm>
              <a:off x="4799380" y="4937580"/>
              <a:ext cx="457920" cy="6307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EBB10B1-51D5-4468-F122-3D21BACA8D01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790380" y="4928580"/>
                <a:ext cx="475560" cy="64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11CE77D4-2D86-80FC-76B8-B74F8B31EF90}"/>
                  </a:ext>
                </a:extLst>
              </p14:cNvPr>
              <p14:cNvContentPartPr/>
              <p14:nvPr/>
            </p14:nvContentPartPr>
            <p14:xfrm>
              <a:off x="4540540" y="5472540"/>
              <a:ext cx="95040" cy="3114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11CE77D4-2D86-80FC-76B8-B74F8B31EF90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531540" y="5463540"/>
                <a:ext cx="1126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4F5F281-A4C8-6D33-C27D-56FCDC64DE8C}"/>
                  </a:ext>
                </a:extLst>
              </p14:cNvPr>
              <p14:cNvContentPartPr/>
              <p14:nvPr/>
            </p14:nvContentPartPr>
            <p14:xfrm>
              <a:off x="7665700" y="5769180"/>
              <a:ext cx="341280" cy="3934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4F5F281-A4C8-6D33-C27D-56FCDC64DE8C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656700" y="5760180"/>
                <a:ext cx="358920" cy="41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2AE3F59-76DC-FE48-503E-8DC7A7600B2C}"/>
                  </a:ext>
                </a:extLst>
              </p14:cNvPr>
              <p14:cNvContentPartPr/>
              <p14:nvPr/>
            </p14:nvContentPartPr>
            <p14:xfrm>
              <a:off x="7261420" y="5843700"/>
              <a:ext cx="154080" cy="2689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2AE3F59-76DC-FE48-503E-8DC7A7600B2C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252780" y="5834700"/>
                <a:ext cx="17172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ACB53AE-2133-DD78-83B3-E6CADFF7D0B8}"/>
                  </a:ext>
                </a:extLst>
              </p14:cNvPr>
              <p14:cNvContentPartPr/>
              <p14:nvPr/>
            </p14:nvContentPartPr>
            <p14:xfrm>
              <a:off x="7256020" y="5749380"/>
              <a:ext cx="147960" cy="424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ACB53AE-2133-DD78-83B3-E6CADFF7D0B8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247380" y="5740740"/>
                <a:ext cx="16560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5B7CCBA-19FE-9EDB-0B27-7DB4A808719C}"/>
                  </a:ext>
                </a:extLst>
              </p14:cNvPr>
              <p14:cNvContentPartPr/>
              <p14:nvPr/>
            </p14:nvContentPartPr>
            <p14:xfrm>
              <a:off x="6875500" y="5725980"/>
              <a:ext cx="172800" cy="3657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5B7CCBA-19FE-9EDB-0B27-7DB4A808719C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866500" y="5716980"/>
                <a:ext cx="190440" cy="38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1B09641-7E92-AED2-4ECC-4F0E66C124E2}"/>
                  </a:ext>
                </a:extLst>
              </p14:cNvPr>
              <p14:cNvContentPartPr/>
              <p14:nvPr/>
            </p14:nvContentPartPr>
            <p14:xfrm>
              <a:off x="6439540" y="5765220"/>
              <a:ext cx="248040" cy="6667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1B09641-7E92-AED2-4ECC-4F0E66C124E2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430540" y="5756220"/>
                <a:ext cx="265680" cy="68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F230F7C3-8D5A-DB14-A4A1-D701ABAABB00}"/>
                  </a:ext>
                </a:extLst>
              </p14:cNvPr>
              <p14:cNvContentPartPr/>
              <p14:nvPr/>
            </p14:nvContentPartPr>
            <p14:xfrm>
              <a:off x="6771460" y="6256980"/>
              <a:ext cx="33480" cy="270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F230F7C3-8D5A-DB14-A4A1-D701ABAABB00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762820" y="6247980"/>
                <a:ext cx="5112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30FDAA8-7380-C734-FF5D-12A83C4350AE}"/>
                  </a:ext>
                </a:extLst>
              </p14:cNvPr>
              <p14:cNvContentPartPr/>
              <p14:nvPr/>
            </p14:nvContentPartPr>
            <p14:xfrm>
              <a:off x="6464380" y="6076620"/>
              <a:ext cx="69840" cy="878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30FDAA8-7380-C734-FF5D-12A83C4350AE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455380" y="6067980"/>
                <a:ext cx="87480" cy="1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6456933E-4AAF-2451-9F77-29345EE29327}"/>
                  </a:ext>
                </a:extLst>
              </p14:cNvPr>
              <p14:cNvContentPartPr/>
              <p14:nvPr/>
            </p14:nvContentPartPr>
            <p14:xfrm>
              <a:off x="6275020" y="5944500"/>
              <a:ext cx="158400" cy="270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6456933E-4AAF-2451-9F77-29345EE29327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266020" y="5935860"/>
                <a:ext cx="176040" cy="28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88162CE-F688-BE15-1A22-CDAC005CDFD0}"/>
                  </a:ext>
                </a:extLst>
              </p14:cNvPr>
              <p14:cNvContentPartPr/>
              <p14:nvPr/>
            </p14:nvContentPartPr>
            <p14:xfrm>
              <a:off x="6136780" y="6035940"/>
              <a:ext cx="197640" cy="3733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88162CE-F688-BE15-1A22-CDAC005CDFD0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127780" y="6027300"/>
                <a:ext cx="215280" cy="39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F1433D4-2D2D-AF06-1EA8-95AE5E28A1CB}"/>
                  </a:ext>
                </a:extLst>
              </p14:cNvPr>
              <p14:cNvContentPartPr/>
              <p14:nvPr/>
            </p14:nvContentPartPr>
            <p14:xfrm>
              <a:off x="5811340" y="6135300"/>
              <a:ext cx="75600" cy="1544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F1433D4-2D2D-AF06-1EA8-95AE5E28A1CB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802700" y="6126660"/>
                <a:ext cx="9324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FF61E742-A023-8264-53CA-5D3771E54427}"/>
                  </a:ext>
                </a:extLst>
              </p14:cNvPr>
              <p14:cNvContentPartPr/>
              <p14:nvPr/>
            </p14:nvContentPartPr>
            <p14:xfrm>
              <a:off x="5560420" y="6059700"/>
              <a:ext cx="114840" cy="3823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FF61E742-A023-8264-53CA-5D3771E54427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551420" y="6051060"/>
                <a:ext cx="132480" cy="39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960D436E-3105-0B9E-084C-6A7A6EC5EE02}"/>
                  </a:ext>
                </a:extLst>
              </p14:cNvPr>
              <p14:cNvContentPartPr/>
              <p14:nvPr/>
            </p14:nvContentPartPr>
            <p14:xfrm>
              <a:off x="5698300" y="6409980"/>
              <a:ext cx="63720" cy="72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960D436E-3105-0B9E-084C-6A7A6EC5EE02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689300" y="6400980"/>
                <a:ext cx="8136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99D14577-9BF7-94DA-6E3B-E09D6E287823}"/>
                  </a:ext>
                </a:extLst>
              </p14:cNvPr>
              <p14:cNvContentPartPr/>
              <p14:nvPr/>
            </p14:nvContentPartPr>
            <p14:xfrm>
              <a:off x="5367460" y="6177060"/>
              <a:ext cx="127440" cy="1839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99D14577-9BF7-94DA-6E3B-E09D6E287823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5358820" y="6168060"/>
                <a:ext cx="14508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10AC0EC9-04DB-A675-71EA-649310744E1D}"/>
                  </a:ext>
                </a:extLst>
              </p14:cNvPr>
              <p14:cNvContentPartPr/>
              <p14:nvPr/>
            </p14:nvContentPartPr>
            <p14:xfrm>
              <a:off x="5042380" y="6109740"/>
              <a:ext cx="291600" cy="2869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10AC0EC9-04DB-A675-71EA-649310744E1D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033380" y="6101100"/>
                <a:ext cx="30924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28B25CB-36BF-F7B6-7274-2EE6CB629E7B}"/>
                  </a:ext>
                </a:extLst>
              </p14:cNvPr>
              <p14:cNvContentPartPr/>
              <p14:nvPr/>
            </p14:nvContentPartPr>
            <p14:xfrm>
              <a:off x="4847260" y="6233940"/>
              <a:ext cx="271800" cy="2761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28B25CB-36BF-F7B6-7274-2EE6CB629E7B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838620" y="6224940"/>
                <a:ext cx="28944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8BE38293-B323-5497-99F8-5A328C3B01D9}"/>
                  </a:ext>
                </a:extLst>
              </p14:cNvPr>
              <p14:cNvContentPartPr/>
              <p14:nvPr/>
            </p14:nvContentPartPr>
            <p14:xfrm>
              <a:off x="4727380" y="6379380"/>
              <a:ext cx="10800" cy="489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8BE38293-B323-5497-99F8-5A328C3B01D9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718740" y="6370740"/>
                <a:ext cx="2844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5F9B3B1E-50E5-27B7-5B1B-4281FBFFAA67}"/>
                  </a:ext>
                </a:extLst>
              </p14:cNvPr>
              <p14:cNvContentPartPr/>
              <p14:nvPr/>
            </p14:nvContentPartPr>
            <p14:xfrm>
              <a:off x="10208740" y="3562740"/>
              <a:ext cx="382320" cy="6397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5F9B3B1E-50E5-27B7-5B1B-4281FBFFAA67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10200100" y="3553740"/>
                <a:ext cx="399960" cy="65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1661426C-055A-8941-4D88-545781C7E906}"/>
                  </a:ext>
                </a:extLst>
              </p14:cNvPr>
              <p14:cNvContentPartPr/>
              <p14:nvPr/>
            </p14:nvContentPartPr>
            <p14:xfrm>
              <a:off x="9805900" y="3549060"/>
              <a:ext cx="492840" cy="6357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1661426C-055A-8941-4D88-545781C7E906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9796900" y="3540060"/>
                <a:ext cx="510480" cy="65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7969D511-C20D-5EA4-7318-69761A5C7675}"/>
                  </a:ext>
                </a:extLst>
              </p14:cNvPr>
              <p14:cNvContentPartPr/>
              <p14:nvPr/>
            </p14:nvContentPartPr>
            <p14:xfrm>
              <a:off x="10103260" y="3774060"/>
              <a:ext cx="298080" cy="2232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7969D511-C20D-5EA4-7318-69761A5C7675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10094260" y="3765060"/>
                <a:ext cx="3157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C2A9187A-CC64-D48A-9AED-4A8BCD7AAA64}"/>
                  </a:ext>
                </a:extLst>
              </p14:cNvPr>
              <p14:cNvContentPartPr/>
              <p14:nvPr/>
            </p14:nvContentPartPr>
            <p14:xfrm>
              <a:off x="9978340" y="3955500"/>
              <a:ext cx="402120" cy="259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C2A9187A-CC64-D48A-9AED-4A8BCD7AAA64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9969340" y="3946500"/>
                <a:ext cx="41976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5927B84-165B-644B-6C34-4517AB84AEF1}"/>
                  </a:ext>
                </a:extLst>
              </p14:cNvPr>
              <p14:cNvContentPartPr/>
              <p14:nvPr/>
            </p14:nvContentPartPr>
            <p14:xfrm>
              <a:off x="9683140" y="3752460"/>
              <a:ext cx="429840" cy="18360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5927B84-165B-644B-6C34-4517AB84AEF1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9674500" y="3743820"/>
                <a:ext cx="44748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50E7877E-9CE3-E780-2032-3E6DA7B2864B}"/>
                  </a:ext>
                </a:extLst>
              </p14:cNvPr>
              <p14:cNvContentPartPr/>
              <p14:nvPr/>
            </p14:nvContentPartPr>
            <p14:xfrm>
              <a:off x="9690700" y="3914100"/>
              <a:ext cx="4680" cy="1810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50E7877E-9CE3-E780-2032-3E6DA7B2864B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9682060" y="3905100"/>
                <a:ext cx="2232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E6841BC6-717B-FC41-BB84-49B5AB73C36F}"/>
                  </a:ext>
                </a:extLst>
              </p14:cNvPr>
              <p14:cNvContentPartPr/>
              <p14:nvPr/>
            </p14:nvContentPartPr>
            <p14:xfrm>
              <a:off x="9810940" y="4149900"/>
              <a:ext cx="41040" cy="3556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E6841BC6-717B-FC41-BB84-49B5AB73C36F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9802300" y="4140900"/>
                <a:ext cx="5868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51F1B9CF-818D-EDA1-7472-1EE9065D5A85}"/>
                  </a:ext>
                </a:extLst>
              </p14:cNvPr>
              <p14:cNvContentPartPr/>
              <p14:nvPr/>
            </p14:nvContentPartPr>
            <p14:xfrm>
              <a:off x="10256260" y="4170780"/>
              <a:ext cx="27360" cy="3052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51F1B9CF-818D-EDA1-7472-1EE9065D5A85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0247260" y="4161780"/>
                <a:ext cx="45000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40776554-FF62-5729-AEF1-D81AA66AA052}"/>
                  </a:ext>
                </a:extLst>
              </p14:cNvPr>
              <p14:cNvContentPartPr/>
              <p14:nvPr/>
            </p14:nvContentPartPr>
            <p14:xfrm>
              <a:off x="9854500" y="4491540"/>
              <a:ext cx="538200" cy="2232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40776554-FF62-5729-AEF1-D81AA66AA052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9845860" y="4482540"/>
                <a:ext cx="5558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3EE15524-F5FB-6184-268D-264B6170086D}"/>
                  </a:ext>
                </a:extLst>
              </p14:cNvPr>
              <p14:cNvContentPartPr/>
              <p14:nvPr/>
            </p14:nvContentPartPr>
            <p14:xfrm>
              <a:off x="10401340" y="3977100"/>
              <a:ext cx="25200" cy="3232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3EE15524-F5FB-6184-268D-264B6170086D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0392340" y="3968100"/>
                <a:ext cx="4284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7DCFD976-CFEC-DEC0-C8E5-95F5F28F5FDE}"/>
                  </a:ext>
                </a:extLst>
              </p14:cNvPr>
              <p14:cNvContentPartPr/>
              <p14:nvPr/>
            </p14:nvContentPartPr>
            <p14:xfrm>
              <a:off x="10304500" y="3950100"/>
              <a:ext cx="304920" cy="55656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7DCFD976-CFEC-DEC0-C8E5-95F5F28F5FDE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0295860" y="3941100"/>
                <a:ext cx="322560" cy="57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2129758B-A2F4-D3A2-B4CC-A8E208B18CFD}"/>
                  </a:ext>
                </a:extLst>
              </p14:cNvPr>
              <p14:cNvContentPartPr/>
              <p14:nvPr/>
            </p14:nvContentPartPr>
            <p14:xfrm>
              <a:off x="10483780" y="3777300"/>
              <a:ext cx="38880" cy="3186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2129758B-A2F4-D3A2-B4CC-A8E208B18CFD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10475140" y="3768300"/>
                <a:ext cx="56520" cy="33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B86E5ED-62FA-5C28-7629-9CE73CC77B9D}"/>
                  </a:ext>
                </a:extLst>
              </p14:cNvPr>
              <p14:cNvContentPartPr/>
              <p14:nvPr/>
            </p14:nvContentPartPr>
            <p14:xfrm>
              <a:off x="10609060" y="3555900"/>
              <a:ext cx="28080" cy="43524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B86E5ED-62FA-5C28-7629-9CE73CC77B9D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10600420" y="3546900"/>
                <a:ext cx="45720" cy="45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73CD13D3-75F8-105E-789C-2B5769E2FB66}"/>
                  </a:ext>
                </a:extLst>
              </p14:cNvPr>
              <p14:cNvContentPartPr/>
              <p14:nvPr/>
            </p14:nvContentPartPr>
            <p14:xfrm>
              <a:off x="10473340" y="3788820"/>
              <a:ext cx="360" cy="702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73CD13D3-75F8-105E-789C-2B5769E2FB66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10464700" y="3779820"/>
                <a:ext cx="1800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83881BC8-09E2-E1F8-F0E3-6DF4FD957998}"/>
                  </a:ext>
                </a:extLst>
              </p14:cNvPr>
              <p14:cNvContentPartPr/>
              <p14:nvPr/>
            </p14:nvContentPartPr>
            <p14:xfrm>
              <a:off x="9708340" y="4078620"/>
              <a:ext cx="196560" cy="1332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83881BC8-09E2-E1F8-F0E3-6DF4FD957998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9699340" y="4069980"/>
                <a:ext cx="21420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938289DE-4A1B-B255-1C16-8884B176DF45}"/>
                  </a:ext>
                </a:extLst>
              </p14:cNvPr>
              <p14:cNvContentPartPr/>
              <p14:nvPr/>
            </p14:nvContentPartPr>
            <p14:xfrm>
              <a:off x="9824260" y="3523140"/>
              <a:ext cx="99360" cy="18000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938289DE-4A1B-B255-1C16-8884B176DF45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9815260" y="3514500"/>
                <a:ext cx="11700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E7307B33-DB68-5211-DC35-A6F75E1B05D8}"/>
                  </a:ext>
                </a:extLst>
              </p14:cNvPr>
              <p14:cNvContentPartPr/>
              <p14:nvPr/>
            </p14:nvContentPartPr>
            <p14:xfrm>
              <a:off x="7862620" y="3049380"/>
              <a:ext cx="2042280" cy="57528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E7307B33-DB68-5211-DC35-A6F75E1B05D8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7853980" y="3040380"/>
                <a:ext cx="2059920" cy="592920"/>
              </a:xfrm>
              <a:prstGeom prst="rect">
                <a:avLst/>
              </a:prstGeom>
            </p:spPr>
          </p:pic>
        </mc:Fallback>
      </mc:AlternateContent>
      <p:grpSp>
        <p:nvGrpSpPr>
          <p:cNvPr id="96" name="Group 95">
            <a:extLst>
              <a:ext uri="{FF2B5EF4-FFF2-40B4-BE49-F238E27FC236}">
                <a16:creationId xmlns:a16="http://schemas.microsoft.com/office/drawing/2014/main" id="{3E74AB53-B90D-BA5D-FA60-B574501E9CD5}"/>
              </a:ext>
            </a:extLst>
          </p:cNvPr>
          <p:cNvGrpSpPr/>
          <p:nvPr/>
        </p:nvGrpSpPr>
        <p:grpSpPr>
          <a:xfrm>
            <a:off x="5945980" y="4186980"/>
            <a:ext cx="869040" cy="359280"/>
            <a:chOff x="5945980" y="4186980"/>
            <a:chExt cx="869040" cy="35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697E848-1012-31DF-3737-167F433503FB}"/>
                    </a:ext>
                  </a:extLst>
                </p14:cNvPr>
                <p14:cNvContentPartPr/>
                <p14:nvPr/>
              </p14:nvContentPartPr>
              <p14:xfrm>
                <a:off x="6103660" y="4382100"/>
                <a:ext cx="91080" cy="1641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697E848-1012-31DF-3737-167F433503FB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095020" y="4373100"/>
                  <a:ext cx="1087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D11F199-EE18-F46D-95D7-A859713BC5FA}"/>
                    </a:ext>
                  </a:extLst>
                </p14:cNvPr>
                <p14:cNvContentPartPr/>
                <p14:nvPr/>
              </p14:nvContentPartPr>
              <p14:xfrm>
                <a:off x="6142540" y="4391460"/>
                <a:ext cx="473400" cy="92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D11F199-EE18-F46D-95D7-A859713BC5FA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133900" y="4382820"/>
                  <a:ext cx="49104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F66BCC43-595B-1238-1496-22005AE0CF99}"/>
                    </a:ext>
                  </a:extLst>
                </p14:cNvPr>
                <p14:cNvContentPartPr/>
                <p14:nvPr/>
              </p14:nvContentPartPr>
              <p14:xfrm>
                <a:off x="6723940" y="4210740"/>
                <a:ext cx="89640" cy="1011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F66BCC43-595B-1238-1496-22005AE0CF99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715300" y="4201740"/>
                  <a:ext cx="10728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3A736000-B3EB-2ABF-79B0-8CC8DD541601}"/>
                    </a:ext>
                  </a:extLst>
                </p14:cNvPr>
                <p14:cNvContentPartPr/>
                <p14:nvPr/>
              </p14:nvContentPartPr>
              <p14:xfrm>
                <a:off x="5945980" y="4186980"/>
                <a:ext cx="869040" cy="1630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3A736000-B3EB-2ABF-79B0-8CC8DD541601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937340" y="4177980"/>
                  <a:ext cx="886680" cy="180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083479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6AB51-5BF6-1D30-CB4D-556384664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66"/>
          <a:stretch/>
        </p:blipFill>
        <p:spPr>
          <a:xfrm>
            <a:off x="9317626" y="6308471"/>
            <a:ext cx="2448923" cy="603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021489-10A4-1E41-F4DE-461101E0E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1" y="4562598"/>
            <a:ext cx="1621790" cy="16823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9B179E-5899-1AC7-975E-8C7B5A8B3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14" y="595444"/>
            <a:ext cx="9364382" cy="504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C537F8-7F6F-0A04-2BC3-8B2A3D2FC5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79" y="1352736"/>
            <a:ext cx="9945488" cy="25816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465196-392B-A391-6A11-728DB6080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070" y="4209949"/>
            <a:ext cx="2004060" cy="24003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9DE30A7-8B95-181F-2CA6-C9C7CFC99A9A}"/>
                  </a:ext>
                </a:extLst>
              </p14:cNvPr>
              <p14:cNvContentPartPr/>
              <p14:nvPr/>
            </p14:nvContentPartPr>
            <p14:xfrm>
              <a:off x="3981460" y="982260"/>
              <a:ext cx="979560" cy="92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9DE30A7-8B95-181F-2CA6-C9C7CFC99A9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72460" y="973260"/>
                <a:ext cx="997200" cy="11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959527DC-9559-8C27-CEB7-1255238226F5}"/>
              </a:ext>
            </a:extLst>
          </p:cNvPr>
          <p:cNvGrpSpPr/>
          <p:nvPr/>
        </p:nvGrpSpPr>
        <p:grpSpPr>
          <a:xfrm>
            <a:off x="717700" y="338580"/>
            <a:ext cx="1384200" cy="1142640"/>
            <a:chOff x="717700" y="338580"/>
            <a:chExt cx="1384200" cy="114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1F771E4-1E16-0F45-00A1-F9A9396C85EC}"/>
                    </a:ext>
                  </a:extLst>
                </p14:cNvPr>
                <p14:cNvContentPartPr/>
                <p14:nvPr/>
              </p14:nvContentPartPr>
              <p14:xfrm>
                <a:off x="831100" y="341460"/>
                <a:ext cx="849240" cy="5655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1F771E4-1E16-0F45-00A1-F9A9396C85E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22100" y="332460"/>
                  <a:ext cx="866880" cy="58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CF85CBF-2A97-A924-CE26-4E6F28E0C0BE}"/>
                    </a:ext>
                  </a:extLst>
                </p14:cNvPr>
                <p14:cNvContentPartPr/>
                <p14:nvPr/>
              </p14:nvContentPartPr>
              <p14:xfrm>
                <a:off x="1121620" y="354420"/>
                <a:ext cx="980280" cy="7243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CF85CBF-2A97-A924-CE26-4E6F28E0C0B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12980" y="345420"/>
                  <a:ext cx="997920" cy="74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78FEDD3-78F9-EFB1-DA0B-1A4E2CA1B760}"/>
                    </a:ext>
                  </a:extLst>
                </p14:cNvPr>
                <p14:cNvContentPartPr/>
                <p14:nvPr/>
              </p14:nvContentPartPr>
              <p14:xfrm>
                <a:off x="1365340" y="541260"/>
                <a:ext cx="467640" cy="504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78FEDD3-78F9-EFB1-DA0B-1A4E2CA1B76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356340" y="532260"/>
                  <a:ext cx="48528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AE2BCF0-4613-6C6F-0CB8-5D97A978447B}"/>
                    </a:ext>
                  </a:extLst>
                </p14:cNvPr>
                <p14:cNvContentPartPr/>
                <p14:nvPr/>
              </p14:nvContentPartPr>
              <p14:xfrm>
                <a:off x="1145740" y="734220"/>
                <a:ext cx="344880" cy="102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AE2BCF0-4613-6C6F-0CB8-5D97A978447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37100" y="725580"/>
                  <a:ext cx="36252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C65165B-E05F-E33C-9ECD-64DE378C6B94}"/>
                    </a:ext>
                  </a:extLst>
                </p14:cNvPr>
                <p14:cNvContentPartPr/>
                <p14:nvPr/>
              </p14:nvContentPartPr>
              <p14:xfrm>
                <a:off x="717700" y="793260"/>
                <a:ext cx="444960" cy="2419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C65165B-E05F-E33C-9ECD-64DE378C6B9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09060" y="784260"/>
                  <a:ext cx="46260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86DFF58-BE57-1C9B-2A9E-046DA4F2827C}"/>
                    </a:ext>
                  </a:extLst>
                </p14:cNvPr>
                <p14:cNvContentPartPr/>
                <p14:nvPr/>
              </p14:nvContentPartPr>
              <p14:xfrm>
                <a:off x="1475860" y="875700"/>
                <a:ext cx="31320" cy="397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86DFF58-BE57-1C9B-2A9E-046DA4F2827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467220" y="867060"/>
                  <a:ext cx="48960" cy="41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4B7A51D-CF6B-DF4A-91EC-FA6945F6097B}"/>
                    </a:ext>
                  </a:extLst>
                </p14:cNvPr>
                <p14:cNvContentPartPr/>
                <p14:nvPr/>
              </p14:nvContentPartPr>
              <p14:xfrm>
                <a:off x="1157260" y="1075500"/>
                <a:ext cx="32040" cy="3776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4B7A51D-CF6B-DF4A-91EC-FA6945F6097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148260" y="1066860"/>
                  <a:ext cx="49680" cy="39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CF28AFC-92EA-E50B-F8A2-C5ED986C9F60}"/>
                    </a:ext>
                  </a:extLst>
                </p14:cNvPr>
                <p14:cNvContentPartPr/>
                <p14:nvPr/>
              </p14:nvContentPartPr>
              <p14:xfrm>
                <a:off x="752980" y="984060"/>
                <a:ext cx="26640" cy="442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CF28AFC-92EA-E50B-F8A2-C5ED986C9F6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43980" y="975420"/>
                  <a:ext cx="4428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F2E962B-79B2-DDEE-9AAD-E211E4FC1B7C}"/>
                    </a:ext>
                  </a:extLst>
                </p14:cNvPr>
                <p14:cNvContentPartPr/>
                <p14:nvPr/>
              </p14:nvContentPartPr>
              <p14:xfrm>
                <a:off x="769900" y="1353420"/>
                <a:ext cx="369360" cy="1058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F2E962B-79B2-DDEE-9AAD-E211E4FC1B7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61260" y="1344420"/>
                  <a:ext cx="38700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FCCDF92-A076-9660-1C30-9D3D3C13D68B}"/>
                    </a:ext>
                  </a:extLst>
                </p14:cNvPr>
                <p14:cNvContentPartPr/>
                <p14:nvPr/>
              </p14:nvContentPartPr>
              <p14:xfrm>
                <a:off x="1159780" y="833940"/>
                <a:ext cx="889200" cy="6472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FCCDF92-A076-9660-1C30-9D3D3C13D68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51140" y="824940"/>
                  <a:ext cx="906840" cy="66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EB30F0C-8C11-AA04-B125-1A061591A379}"/>
                    </a:ext>
                  </a:extLst>
                </p14:cNvPr>
                <p14:cNvContentPartPr/>
                <p14:nvPr/>
              </p14:nvContentPartPr>
              <p14:xfrm>
                <a:off x="2060500" y="369900"/>
                <a:ext cx="37080" cy="5284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EB30F0C-8C11-AA04-B125-1A061591A37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051860" y="360900"/>
                  <a:ext cx="54720" cy="54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D9FCD4A-E397-516D-02BC-D1123D46B9EE}"/>
                    </a:ext>
                  </a:extLst>
                </p14:cNvPr>
                <p14:cNvContentPartPr/>
                <p14:nvPr/>
              </p14:nvContentPartPr>
              <p14:xfrm>
                <a:off x="1843420" y="584460"/>
                <a:ext cx="30600" cy="3430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D9FCD4A-E397-516D-02BC-D1123D46B9E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834420" y="575820"/>
                  <a:ext cx="4824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CF0EECF-F658-195D-3DB2-5BB235D8A385}"/>
                    </a:ext>
                  </a:extLst>
                </p14:cNvPr>
                <p14:cNvContentPartPr/>
                <p14:nvPr/>
              </p14:nvContentPartPr>
              <p14:xfrm>
                <a:off x="1826140" y="874980"/>
                <a:ext cx="26640" cy="131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CF0EECF-F658-195D-3DB2-5BB235D8A38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817500" y="866340"/>
                  <a:ext cx="4428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5D999F9-980C-C457-A443-C3B290E608EC}"/>
                    </a:ext>
                  </a:extLst>
                </p14:cNvPr>
                <p14:cNvContentPartPr/>
                <p14:nvPr/>
              </p14:nvContentPartPr>
              <p14:xfrm>
                <a:off x="853060" y="338580"/>
                <a:ext cx="284760" cy="361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5D999F9-980C-C457-A443-C3B290E608E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44060" y="329940"/>
                  <a:ext cx="302400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392BB46-3894-4778-9DF7-CBDD5F462401}"/>
                    </a:ext>
                  </a:extLst>
                </p14:cNvPr>
                <p14:cNvContentPartPr/>
                <p14:nvPr/>
              </p14:nvContentPartPr>
              <p14:xfrm>
                <a:off x="887260" y="422820"/>
                <a:ext cx="252000" cy="1710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392BB46-3894-4778-9DF7-CBDD5F46240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78260" y="413820"/>
                  <a:ext cx="269640" cy="188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3D15795-A4AA-F2A0-4E38-6BAE6CEB8FDE}"/>
                  </a:ext>
                </a:extLst>
              </p14:cNvPr>
              <p14:cNvContentPartPr/>
              <p14:nvPr/>
            </p14:nvContentPartPr>
            <p14:xfrm>
              <a:off x="2235820" y="1611900"/>
              <a:ext cx="134640" cy="3351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3D15795-A4AA-F2A0-4E38-6BAE6CEB8FDE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226820" y="1603260"/>
                <a:ext cx="152280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DD4DFD9-F428-D062-F094-B2A3B1B4DC3A}"/>
                  </a:ext>
                </a:extLst>
              </p14:cNvPr>
              <p14:cNvContentPartPr/>
              <p14:nvPr/>
            </p14:nvContentPartPr>
            <p14:xfrm>
              <a:off x="1773580" y="1965780"/>
              <a:ext cx="67680" cy="756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DD4DFD9-F428-D062-F094-B2A3B1B4DC3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764580" y="1956780"/>
                <a:ext cx="85320" cy="9324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646207E7-4540-0584-E17A-991D833EA604}"/>
              </a:ext>
            </a:extLst>
          </p:cNvPr>
          <p:cNvGrpSpPr/>
          <p:nvPr/>
        </p:nvGrpSpPr>
        <p:grpSpPr>
          <a:xfrm>
            <a:off x="1743340" y="2429100"/>
            <a:ext cx="780120" cy="287640"/>
            <a:chOff x="1743340" y="2429100"/>
            <a:chExt cx="780120" cy="28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0682728-4FE9-568C-F52D-904972CDBAA9}"/>
                    </a:ext>
                  </a:extLst>
                </p14:cNvPr>
                <p14:cNvContentPartPr/>
                <p14:nvPr/>
              </p14:nvContentPartPr>
              <p14:xfrm>
                <a:off x="2079220" y="2628540"/>
                <a:ext cx="105840" cy="88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0682728-4FE9-568C-F52D-904972CDBAA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070220" y="2619900"/>
                  <a:ext cx="12348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65C5C50-0D8E-FEC8-6A5E-66E7E14CBE50}"/>
                    </a:ext>
                  </a:extLst>
                </p14:cNvPr>
                <p14:cNvContentPartPr/>
                <p14:nvPr/>
              </p14:nvContentPartPr>
              <p14:xfrm>
                <a:off x="2430580" y="2429100"/>
                <a:ext cx="92880" cy="73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65C5C50-0D8E-FEC8-6A5E-66E7E14CBE5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421940" y="2420100"/>
                  <a:ext cx="11052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271F7A4-DA01-C8A4-EB51-264D494D77AF}"/>
                    </a:ext>
                  </a:extLst>
                </p14:cNvPr>
                <p14:cNvContentPartPr/>
                <p14:nvPr/>
              </p14:nvContentPartPr>
              <p14:xfrm>
                <a:off x="1743340" y="2438100"/>
                <a:ext cx="82080" cy="842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271F7A4-DA01-C8A4-EB51-264D494D77AF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734340" y="2429460"/>
                  <a:ext cx="99720" cy="101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699AF7D-4597-D4BC-574F-43359B4FD0D6}"/>
                  </a:ext>
                </a:extLst>
              </p14:cNvPr>
              <p14:cNvContentPartPr/>
              <p14:nvPr/>
            </p14:nvContentPartPr>
            <p14:xfrm>
              <a:off x="1046380" y="2391660"/>
              <a:ext cx="84960" cy="896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699AF7D-4597-D4BC-574F-43359B4FD0D6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037740" y="2383020"/>
                <a:ext cx="102600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BC6C104-DFEB-D2AD-64BD-56978558F409}"/>
                  </a:ext>
                </a:extLst>
              </p14:cNvPr>
              <p14:cNvContentPartPr/>
              <p14:nvPr/>
            </p14:nvContentPartPr>
            <p14:xfrm>
              <a:off x="1395580" y="2581020"/>
              <a:ext cx="86040" cy="88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BC6C104-DFEB-D2AD-64BD-56978558F40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386580" y="2572020"/>
                <a:ext cx="103680" cy="106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192EEF63-1BD0-D1E6-3101-C5839439881B}"/>
              </a:ext>
            </a:extLst>
          </p:cNvPr>
          <p:cNvGrpSpPr/>
          <p:nvPr/>
        </p:nvGrpSpPr>
        <p:grpSpPr>
          <a:xfrm>
            <a:off x="1000300" y="2877660"/>
            <a:ext cx="1554120" cy="301320"/>
            <a:chOff x="1000300" y="2877660"/>
            <a:chExt cx="1554120" cy="30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5F575C9-F832-6DCE-27E2-3FF0D5BF7CAD}"/>
                    </a:ext>
                  </a:extLst>
                </p14:cNvPr>
                <p14:cNvContentPartPr/>
                <p14:nvPr/>
              </p14:nvContentPartPr>
              <p14:xfrm>
                <a:off x="2466220" y="2886300"/>
                <a:ext cx="88200" cy="712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5F575C9-F832-6DCE-27E2-3FF0D5BF7CAD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457580" y="2877660"/>
                  <a:ext cx="10584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2DD5496-858F-68B1-2452-FB43A3273EEF}"/>
                    </a:ext>
                  </a:extLst>
                </p14:cNvPr>
                <p14:cNvContentPartPr/>
                <p14:nvPr/>
              </p14:nvContentPartPr>
              <p14:xfrm>
                <a:off x="2110540" y="3104820"/>
                <a:ext cx="99360" cy="741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2DD5496-858F-68B1-2452-FB43A3273EE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101900" y="3095820"/>
                  <a:ext cx="11700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002D98F-3686-3D3E-6B36-002184902FEA}"/>
                    </a:ext>
                  </a:extLst>
                </p14:cNvPr>
                <p14:cNvContentPartPr/>
                <p14:nvPr/>
              </p14:nvContentPartPr>
              <p14:xfrm>
                <a:off x="1713460" y="2885220"/>
                <a:ext cx="113040" cy="99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002D98F-3686-3D3E-6B36-002184902FE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704460" y="2876580"/>
                  <a:ext cx="13068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CE2D921-19CB-B09E-02C4-1ECA3BF031E8}"/>
                    </a:ext>
                  </a:extLst>
                </p14:cNvPr>
                <p14:cNvContentPartPr/>
                <p14:nvPr/>
              </p14:nvContentPartPr>
              <p14:xfrm>
                <a:off x="1369300" y="3064140"/>
                <a:ext cx="95400" cy="1105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CE2D921-19CB-B09E-02C4-1ECA3BF031E8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360300" y="3055500"/>
                  <a:ext cx="11304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E2DD1C3-D842-B043-1E9E-7D7888B0AE88}"/>
                    </a:ext>
                  </a:extLst>
                </p14:cNvPr>
                <p14:cNvContentPartPr/>
                <p14:nvPr/>
              </p14:nvContentPartPr>
              <p14:xfrm>
                <a:off x="1000300" y="2877660"/>
                <a:ext cx="80640" cy="81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E2DD1C3-D842-B043-1E9E-7D7888B0AE88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91660" y="2868660"/>
                  <a:ext cx="98280" cy="9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A7DAE0D-3597-460B-E7E3-39741F9D4B61}"/>
                  </a:ext>
                </a:extLst>
              </p14:cNvPr>
              <p14:cNvContentPartPr/>
              <p14:nvPr/>
            </p14:nvContentPartPr>
            <p14:xfrm>
              <a:off x="6501460" y="3828060"/>
              <a:ext cx="2350080" cy="2271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A7DAE0D-3597-460B-E7E3-39741F9D4B6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492820" y="3819420"/>
                <a:ext cx="236772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C2839465-2E8D-FBE0-9BBF-AEA82FEF8AD0}"/>
                  </a:ext>
                </a:extLst>
              </p14:cNvPr>
              <p14:cNvContentPartPr/>
              <p14:nvPr/>
            </p14:nvContentPartPr>
            <p14:xfrm>
              <a:off x="4152100" y="2044620"/>
              <a:ext cx="736560" cy="6350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C2839465-2E8D-FBE0-9BBF-AEA82FEF8AD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143100" y="2035980"/>
                <a:ext cx="754200" cy="65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E53F3B6-A378-6BB9-F94A-4F61B93B44E0}"/>
                  </a:ext>
                </a:extLst>
              </p14:cNvPr>
              <p14:cNvContentPartPr/>
              <p14:nvPr/>
            </p14:nvContentPartPr>
            <p14:xfrm>
              <a:off x="4087300" y="2887380"/>
              <a:ext cx="1553040" cy="2646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E53F3B6-A378-6BB9-F94A-4F61B93B44E0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078660" y="2878380"/>
                <a:ext cx="157068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88AD114-4B81-D9BC-FE77-7DB25B68D6FE}"/>
                  </a:ext>
                </a:extLst>
              </p14:cNvPr>
              <p14:cNvContentPartPr/>
              <p14:nvPr/>
            </p14:nvContentPartPr>
            <p14:xfrm>
              <a:off x="4881460" y="2055060"/>
              <a:ext cx="62640" cy="5137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88AD114-4B81-D9BC-FE77-7DB25B68D6FE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872820" y="2046060"/>
                <a:ext cx="80280" cy="53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19A7755-C9E0-F643-1700-FC2264690E0E}"/>
                  </a:ext>
                </a:extLst>
              </p14:cNvPr>
              <p14:cNvContentPartPr/>
              <p14:nvPr/>
            </p14:nvContentPartPr>
            <p14:xfrm>
              <a:off x="4871020" y="3107700"/>
              <a:ext cx="67320" cy="32976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19A7755-C9E0-F643-1700-FC2264690E0E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862380" y="3099060"/>
                <a:ext cx="84960" cy="347400"/>
              </a:xfrm>
              <a:prstGeom prst="rect">
                <a:avLst/>
              </a:prstGeom>
            </p:spPr>
          </p:pic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04575FC2-6229-3616-2283-9432DAF0C014}"/>
              </a:ext>
            </a:extLst>
          </p:cNvPr>
          <p:cNvGrpSpPr/>
          <p:nvPr/>
        </p:nvGrpSpPr>
        <p:grpSpPr>
          <a:xfrm>
            <a:off x="3960940" y="1872900"/>
            <a:ext cx="2116800" cy="1286280"/>
            <a:chOff x="3960940" y="1872900"/>
            <a:chExt cx="2116800" cy="128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99F7999D-D2AB-0302-93CB-C6B530E1F6AB}"/>
                    </a:ext>
                  </a:extLst>
                </p14:cNvPr>
                <p14:cNvContentPartPr/>
                <p14:nvPr/>
              </p14:nvContentPartPr>
              <p14:xfrm>
                <a:off x="4144180" y="2464740"/>
                <a:ext cx="42480" cy="5515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99F7999D-D2AB-0302-93CB-C6B530E1F6A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135180" y="2455740"/>
                  <a:ext cx="60120" cy="56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4493037-9494-CFAA-559D-11B13307357E}"/>
                    </a:ext>
                  </a:extLst>
                </p14:cNvPr>
                <p14:cNvContentPartPr/>
                <p14:nvPr/>
              </p14:nvContentPartPr>
              <p14:xfrm>
                <a:off x="4494460" y="2634300"/>
                <a:ext cx="13680" cy="5248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4493037-9494-CFAA-559D-11B13307357E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485460" y="2625300"/>
                  <a:ext cx="31320" cy="54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712E232-1F08-5D80-86AF-A8C626EDE8C3}"/>
                    </a:ext>
                  </a:extLst>
                </p14:cNvPr>
                <p14:cNvContentPartPr/>
                <p14:nvPr/>
              </p14:nvContentPartPr>
              <p14:xfrm>
                <a:off x="4886860" y="2064420"/>
                <a:ext cx="736560" cy="402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712E232-1F08-5D80-86AF-A8C626EDE8C3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878220" y="2055420"/>
                  <a:ext cx="75420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E98D858-0FAD-7218-5128-2113A2A3DC11}"/>
                    </a:ext>
                  </a:extLst>
                </p14:cNvPr>
                <p14:cNvContentPartPr/>
                <p14:nvPr/>
              </p14:nvContentPartPr>
              <p14:xfrm>
                <a:off x="5241820" y="2463300"/>
                <a:ext cx="375120" cy="2592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E98D858-0FAD-7218-5128-2113A2A3DC11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233180" y="2454660"/>
                  <a:ext cx="39276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CB8F178-F323-AFF9-6CEA-200307CA57C4}"/>
                    </a:ext>
                  </a:extLst>
                </p14:cNvPr>
                <p14:cNvContentPartPr/>
                <p14:nvPr/>
              </p14:nvContentPartPr>
              <p14:xfrm>
                <a:off x="5798740" y="2153700"/>
                <a:ext cx="279000" cy="191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CB8F178-F323-AFF9-6CEA-200307CA57C4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789740" y="2144700"/>
                  <a:ext cx="29664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F1062769-469F-5D12-5E72-578B86D6CF78}"/>
                    </a:ext>
                  </a:extLst>
                </p14:cNvPr>
                <p14:cNvContentPartPr/>
                <p14:nvPr/>
              </p14:nvContentPartPr>
              <p14:xfrm>
                <a:off x="4856620" y="2464740"/>
                <a:ext cx="354600" cy="2440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1062769-469F-5D12-5E72-578B86D6CF78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847620" y="2455740"/>
                  <a:ext cx="37224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96BC972-3C8E-24E7-E7A9-4285C72F6EF7}"/>
                    </a:ext>
                  </a:extLst>
                </p14:cNvPr>
                <p14:cNvContentPartPr/>
                <p14:nvPr/>
              </p14:nvContentPartPr>
              <p14:xfrm>
                <a:off x="4876420" y="2462580"/>
                <a:ext cx="19080" cy="4827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96BC972-3C8E-24E7-E7A9-4285C72F6EF7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867420" y="2453580"/>
                  <a:ext cx="36720" cy="50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25E79942-47C5-E05A-85C8-A02F26900629}"/>
                    </a:ext>
                  </a:extLst>
                </p14:cNvPr>
                <p14:cNvContentPartPr/>
                <p14:nvPr/>
              </p14:nvContentPartPr>
              <p14:xfrm>
                <a:off x="5229220" y="2665980"/>
                <a:ext cx="20160" cy="4701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25E79942-47C5-E05A-85C8-A02F26900629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220580" y="2657340"/>
                  <a:ext cx="37800" cy="48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BC4660D-A847-6EE3-3179-3DA3DFF1C502}"/>
                    </a:ext>
                  </a:extLst>
                </p14:cNvPr>
                <p14:cNvContentPartPr/>
                <p14:nvPr/>
              </p14:nvContentPartPr>
              <p14:xfrm>
                <a:off x="5587420" y="2478780"/>
                <a:ext cx="39960" cy="4514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BC4660D-A847-6EE3-3179-3DA3DFF1C502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578780" y="2470140"/>
                  <a:ext cx="57600" cy="46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DF10D07-85DF-D934-82D4-93D6BCD205B4}"/>
                    </a:ext>
                  </a:extLst>
                </p14:cNvPr>
                <p14:cNvContentPartPr/>
                <p14:nvPr/>
              </p14:nvContentPartPr>
              <p14:xfrm>
                <a:off x="5313460" y="2600460"/>
                <a:ext cx="232200" cy="359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DF10D07-85DF-D934-82D4-93D6BCD205B4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304820" y="2591460"/>
                  <a:ext cx="24984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54E54B5-A568-4794-156D-1C09FB036247}"/>
                    </a:ext>
                  </a:extLst>
                </p14:cNvPr>
                <p14:cNvContentPartPr/>
                <p14:nvPr/>
              </p14:nvContentPartPr>
              <p14:xfrm>
                <a:off x="4936900" y="2597580"/>
                <a:ext cx="189360" cy="3798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54E54B5-A568-4794-156D-1C09FB036247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928260" y="2588580"/>
                  <a:ext cx="20700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52A5E0E-81FB-4B6E-2FAE-8446758A62F1}"/>
                    </a:ext>
                  </a:extLst>
                </p14:cNvPr>
                <p14:cNvContentPartPr/>
                <p14:nvPr/>
              </p14:nvContentPartPr>
              <p14:xfrm>
                <a:off x="4568260" y="2641500"/>
                <a:ext cx="234360" cy="3459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52A5E0E-81FB-4B6E-2FAE-8446758A62F1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559260" y="2632860"/>
                  <a:ext cx="25200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AECBC38D-B5A5-E35A-F6EC-15F3DFC08006}"/>
                    </a:ext>
                  </a:extLst>
                </p14:cNvPr>
                <p14:cNvContentPartPr/>
                <p14:nvPr/>
              </p14:nvContentPartPr>
              <p14:xfrm>
                <a:off x="4216540" y="2574540"/>
                <a:ext cx="172800" cy="4086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AECBC38D-B5A5-E35A-F6EC-15F3DFC08006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207540" y="2565540"/>
                  <a:ext cx="190440" cy="42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A0CA1803-112F-8CE1-7150-02259C4E378D}"/>
                    </a:ext>
                  </a:extLst>
                </p14:cNvPr>
                <p14:cNvContentPartPr/>
                <p14:nvPr/>
              </p14:nvContentPartPr>
              <p14:xfrm>
                <a:off x="3960940" y="1967580"/>
                <a:ext cx="347040" cy="2401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A0CA1803-112F-8CE1-7150-02259C4E378D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952300" y="1958580"/>
                  <a:ext cx="36468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A46E9229-B69A-6E59-3AD4-B975E8F814F7}"/>
                    </a:ext>
                  </a:extLst>
                </p14:cNvPr>
                <p14:cNvContentPartPr/>
                <p14:nvPr/>
              </p14:nvContentPartPr>
              <p14:xfrm>
                <a:off x="5413540" y="1872900"/>
                <a:ext cx="337680" cy="2955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46E9229-B69A-6E59-3AD4-B975E8F814F7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404900" y="1864260"/>
                  <a:ext cx="35532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9A7137F2-2EDE-2551-312D-885A83C866E7}"/>
                    </a:ext>
                  </a:extLst>
                </p14:cNvPr>
                <p14:cNvContentPartPr/>
                <p14:nvPr/>
              </p14:nvContentPartPr>
              <p14:xfrm>
                <a:off x="4328500" y="2132820"/>
                <a:ext cx="1089000" cy="4478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9A7137F2-2EDE-2551-312D-885A83C866E7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319500" y="2123820"/>
                  <a:ext cx="1106640" cy="465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9FB4AAE4-B667-9858-8BF0-43363E4BCD3C}"/>
                  </a:ext>
                </a:extLst>
              </p14:cNvPr>
              <p14:cNvContentPartPr/>
              <p14:nvPr/>
            </p14:nvContentPartPr>
            <p14:xfrm>
              <a:off x="1755220" y="3790260"/>
              <a:ext cx="614160" cy="12096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9FB4AAE4-B667-9858-8BF0-43363E4BCD3C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746220" y="3781260"/>
                <a:ext cx="631800" cy="13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9574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6AB51-5BF6-1D30-CB4D-556384664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66"/>
          <a:stretch/>
        </p:blipFill>
        <p:spPr>
          <a:xfrm>
            <a:off x="9317626" y="6308471"/>
            <a:ext cx="2448923" cy="603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021489-10A4-1E41-F4DE-461101E0E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1" y="4562598"/>
            <a:ext cx="1621790" cy="16823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A4199D-E7FA-037A-601B-6E7E971E27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77" y="413737"/>
            <a:ext cx="10551845" cy="3174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3DB36C-D832-2346-C4E3-6A826866D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0" y="4110848"/>
            <a:ext cx="1568450" cy="24994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ABE7E42-61A0-32DF-78B5-910A53F88153}"/>
                  </a:ext>
                </a:extLst>
              </p14:cNvPr>
              <p14:cNvContentPartPr/>
              <p14:nvPr/>
            </p14:nvContentPartPr>
            <p14:xfrm>
              <a:off x="4010980" y="3420900"/>
              <a:ext cx="353160" cy="20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ABE7E42-61A0-32DF-78B5-910A53F8815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02340" y="3412260"/>
                <a:ext cx="37080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266A7C3-BE10-C54C-61B6-EED670EDFF84}"/>
                  </a:ext>
                </a:extLst>
              </p14:cNvPr>
              <p14:cNvContentPartPr/>
              <p14:nvPr/>
            </p14:nvContentPartPr>
            <p14:xfrm>
              <a:off x="4228420" y="3219300"/>
              <a:ext cx="13680" cy="137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266A7C3-BE10-C54C-61B6-EED670EDFF8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19420" y="3210300"/>
                <a:ext cx="3132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BBCCC2BB-FC35-A60A-9405-BE1419E40CE9}"/>
                  </a:ext>
                </a:extLst>
              </p14:cNvPr>
              <p14:cNvContentPartPr/>
              <p14:nvPr/>
            </p14:nvContentPartPr>
            <p14:xfrm>
              <a:off x="4481140" y="3456900"/>
              <a:ext cx="108720" cy="6969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BBCCC2BB-FC35-A60A-9405-BE1419E40CE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72500" y="3447900"/>
                <a:ext cx="126360" cy="71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E42C72B-C5BE-27DB-1A2C-D9727E436988}"/>
                  </a:ext>
                </a:extLst>
              </p14:cNvPr>
              <p14:cNvContentPartPr/>
              <p14:nvPr/>
            </p14:nvContentPartPr>
            <p14:xfrm>
              <a:off x="4740700" y="3666780"/>
              <a:ext cx="104040" cy="2372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E42C72B-C5BE-27DB-1A2C-D9727E43698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731700" y="3658140"/>
                <a:ext cx="12168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A06C99FB-2302-B581-C8F1-C2EA32733909}"/>
                  </a:ext>
                </a:extLst>
              </p14:cNvPr>
              <p14:cNvContentPartPr/>
              <p14:nvPr/>
            </p14:nvContentPartPr>
            <p14:xfrm>
              <a:off x="3528940" y="4462020"/>
              <a:ext cx="141120" cy="1990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A06C99FB-2302-B581-C8F1-C2EA3273390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20300" y="4453020"/>
                <a:ext cx="158760" cy="216720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FC539249-CB2D-9A38-C5DD-39BD6A9E9B1F}"/>
              </a:ext>
            </a:extLst>
          </p:cNvPr>
          <p:cNvGrpSpPr/>
          <p:nvPr/>
        </p:nvGrpSpPr>
        <p:grpSpPr>
          <a:xfrm>
            <a:off x="2769340" y="3294900"/>
            <a:ext cx="1677960" cy="1325160"/>
            <a:chOff x="2769340" y="3294900"/>
            <a:chExt cx="1677960" cy="132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344EB58-E2E5-A373-01A3-35916BC2B9A3}"/>
                    </a:ext>
                  </a:extLst>
                </p14:cNvPr>
                <p14:cNvContentPartPr/>
                <p14:nvPr/>
              </p14:nvContentPartPr>
              <p14:xfrm>
                <a:off x="4366660" y="3460860"/>
                <a:ext cx="36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344EB58-E2E5-A373-01A3-35916BC2B9A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358020" y="345222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4A87B77-BF7C-6D8A-6567-D0A5D2C9A2BE}"/>
                    </a:ext>
                  </a:extLst>
                </p14:cNvPr>
                <p14:cNvContentPartPr/>
                <p14:nvPr/>
              </p14:nvContentPartPr>
              <p14:xfrm>
                <a:off x="4104580" y="3458340"/>
                <a:ext cx="262440" cy="273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4A87B77-BF7C-6D8A-6567-D0A5D2C9A2B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095940" y="3449340"/>
                  <a:ext cx="28008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0B81CEC-76C9-3802-7BDD-6F248A76336D}"/>
                    </a:ext>
                  </a:extLst>
                </p14:cNvPr>
                <p14:cNvContentPartPr/>
                <p14:nvPr/>
              </p14:nvContentPartPr>
              <p14:xfrm>
                <a:off x="3781660" y="3421980"/>
                <a:ext cx="405000" cy="2653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0B81CEC-76C9-3802-7BDD-6F248A76336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772660" y="3412980"/>
                  <a:ext cx="42264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082E0F6-77DF-6398-EAB6-F80D73815C0A}"/>
                    </a:ext>
                  </a:extLst>
                </p14:cNvPr>
                <p14:cNvContentPartPr/>
                <p14:nvPr/>
              </p14:nvContentPartPr>
              <p14:xfrm>
                <a:off x="4374580" y="3452940"/>
                <a:ext cx="6840" cy="5292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082E0F6-77DF-6398-EAB6-F80D73815C0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365580" y="3443940"/>
                  <a:ext cx="24480" cy="54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1A9CD8B-BAA5-4867-89D3-701F1890DE6C}"/>
                    </a:ext>
                  </a:extLst>
                </p14:cNvPr>
                <p14:cNvContentPartPr/>
                <p14:nvPr/>
              </p14:nvContentPartPr>
              <p14:xfrm>
                <a:off x="4369180" y="3922740"/>
                <a:ext cx="16200" cy="2592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1A9CD8B-BAA5-4867-89D3-701F1890DE6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360540" y="3914100"/>
                  <a:ext cx="3384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3D6336C-0DE0-CC38-60E6-F73961EF502F}"/>
                    </a:ext>
                  </a:extLst>
                </p14:cNvPr>
                <p14:cNvContentPartPr/>
                <p14:nvPr/>
              </p14:nvContentPartPr>
              <p14:xfrm>
                <a:off x="4138780" y="3712860"/>
                <a:ext cx="24120" cy="702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3D6336C-0DE0-CC38-60E6-F73961EF502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130140" y="3704220"/>
                  <a:ext cx="41760" cy="71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6B375D6-CA5E-3DE7-063B-A5EF8384D1CB}"/>
                    </a:ext>
                  </a:extLst>
                </p14:cNvPr>
                <p14:cNvContentPartPr/>
                <p14:nvPr/>
              </p14:nvContentPartPr>
              <p14:xfrm>
                <a:off x="4171900" y="4167540"/>
                <a:ext cx="214920" cy="2563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6B375D6-CA5E-3DE7-063B-A5EF8384D1C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162900" y="4158540"/>
                  <a:ext cx="23256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8CD49BB-8F32-983B-D501-A595FDDFE5CD}"/>
                    </a:ext>
                  </a:extLst>
                </p14:cNvPr>
                <p14:cNvContentPartPr/>
                <p14:nvPr/>
              </p14:nvContentPartPr>
              <p14:xfrm>
                <a:off x="3017020" y="3945420"/>
                <a:ext cx="768960" cy="3222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8CD49BB-8F32-983B-D501-A595FDDFE5C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008380" y="3936420"/>
                  <a:ext cx="78660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84664C6-FC1F-EF05-9C01-74AC89077F15}"/>
                    </a:ext>
                  </a:extLst>
                </p14:cNvPr>
                <p14:cNvContentPartPr/>
                <p14:nvPr/>
              </p14:nvContentPartPr>
              <p14:xfrm>
                <a:off x="2983900" y="4249260"/>
                <a:ext cx="1173960" cy="1933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84664C6-FC1F-EF05-9C01-74AC89077F1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974900" y="4240620"/>
                  <a:ext cx="119160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B380740-4CD5-CDE6-ECE9-1C4876695498}"/>
                    </a:ext>
                  </a:extLst>
                </p14:cNvPr>
                <p14:cNvContentPartPr/>
                <p14:nvPr/>
              </p14:nvContentPartPr>
              <p14:xfrm>
                <a:off x="3794620" y="3636540"/>
                <a:ext cx="18720" cy="3592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B380740-4CD5-CDE6-ECE9-1C487669549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785980" y="3627540"/>
                  <a:ext cx="3636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0D6103B-A916-E1A6-C543-8C711022DD56}"/>
                    </a:ext>
                  </a:extLst>
                </p14:cNvPr>
                <p14:cNvContentPartPr/>
                <p14:nvPr/>
              </p14:nvContentPartPr>
              <p14:xfrm>
                <a:off x="3566380" y="4012380"/>
                <a:ext cx="243720" cy="327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0D6103B-A916-E1A6-C543-8C711022DD5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557380" y="4003380"/>
                  <a:ext cx="2613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BDBCE40-4B94-7FC0-2B2C-815889045950}"/>
                    </a:ext>
                  </a:extLst>
                </p14:cNvPr>
                <p14:cNvContentPartPr/>
                <p14:nvPr/>
              </p14:nvContentPartPr>
              <p14:xfrm>
                <a:off x="3020260" y="3767940"/>
                <a:ext cx="278640" cy="1771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BDBCE40-4B94-7FC0-2B2C-81588904595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011260" y="3758940"/>
                  <a:ext cx="29628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B46334E-0783-D55B-4EDF-2B8EF104E180}"/>
                    </a:ext>
                  </a:extLst>
                </p14:cNvPr>
                <p14:cNvContentPartPr/>
                <p14:nvPr/>
              </p14:nvContentPartPr>
              <p14:xfrm>
                <a:off x="3308260" y="3777300"/>
                <a:ext cx="497520" cy="63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B46334E-0783-D55B-4EDF-2B8EF104E18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299260" y="3768300"/>
                  <a:ext cx="51516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00DE0BD-F6E4-3F78-4A17-8D14BA859388}"/>
                    </a:ext>
                  </a:extLst>
                </p14:cNvPr>
                <p14:cNvContentPartPr/>
                <p14:nvPr/>
              </p14:nvContentPartPr>
              <p14:xfrm>
                <a:off x="3351820" y="4156020"/>
                <a:ext cx="57600" cy="1054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00DE0BD-F6E4-3F78-4A17-8D14BA85938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342820" y="4147020"/>
                  <a:ext cx="7524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CA746D8-6629-A551-4B56-866C6FFD9E3C}"/>
                    </a:ext>
                  </a:extLst>
                </p14:cNvPr>
                <p14:cNvContentPartPr/>
                <p14:nvPr/>
              </p14:nvContentPartPr>
              <p14:xfrm>
                <a:off x="2874100" y="3910860"/>
                <a:ext cx="49680" cy="3592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CA746D8-6629-A551-4B56-866C6FFD9E3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865100" y="3901860"/>
                  <a:ext cx="6732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403AEC96-B4E7-284C-4B86-CAFDB65D24D6}"/>
                    </a:ext>
                  </a:extLst>
                </p14:cNvPr>
                <p14:cNvContentPartPr/>
                <p14:nvPr/>
              </p14:nvContentPartPr>
              <p14:xfrm>
                <a:off x="2769340" y="3982500"/>
                <a:ext cx="16200" cy="1116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403AEC96-B4E7-284C-4B86-CAFDB65D24D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760340" y="3973500"/>
                  <a:ext cx="3384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C0740E6-6F28-62FB-E3AD-265EBE683CFF}"/>
                    </a:ext>
                  </a:extLst>
                </p14:cNvPr>
                <p14:cNvContentPartPr/>
                <p14:nvPr/>
              </p14:nvContentPartPr>
              <p14:xfrm>
                <a:off x="3003700" y="3731220"/>
                <a:ext cx="198000" cy="1256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C0740E6-6F28-62FB-E3AD-265EBE683CFF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994700" y="3722220"/>
                  <a:ext cx="21564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09823861-8B8E-2BD5-CB4E-79F456EE428C}"/>
                    </a:ext>
                  </a:extLst>
                </p14:cNvPr>
                <p14:cNvContentPartPr/>
                <p14:nvPr/>
              </p14:nvContentPartPr>
              <p14:xfrm>
                <a:off x="3035380" y="3538260"/>
                <a:ext cx="13680" cy="1310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09823861-8B8E-2BD5-CB4E-79F456EE428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026380" y="3529260"/>
                  <a:ext cx="3132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1189FA9A-12BD-9F54-6FEC-F2E1E76768E5}"/>
                    </a:ext>
                  </a:extLst>
                </p14:cNvPr>
                <p14:cNvContentPartPr/>
                <p14:nvPr/>
              </p14:nvContentPartPr>
              <p14:xfrm>
                <a:off x="4199260" y="4276980"/>
                <a:ext cx="248040" cy="2768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1189FA9A-12BD-9F54-6FEC-F2E1E76768E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190620" y="4268340"/>
                  <a:ext cx="26568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6BB6538F-42BA-5A59-DFF8-A6E13F32F0F2}"/>
                    </a:ext>
                  </a:extLst>
                </p14:cNvPr>
                <p14:cNvContentPartPr/>
                <p14:nvPr/>
              </p14:nvContentPartPr>
              <p14:xfrm>
                <a:off x="4360180" y="4541940"/>
                <a:ext cx="29160" cy="781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6BB6538F-42BA-5A59-DFF8-A6E13F32F0F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351180" y="4532940"/>
                  <a:ext cx="4680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51D5521F-24B7-612A-CEC6-3A3603821BA4}"/>
                    </a:ext>
                  </a:extLst>
                </p14:cNvPr>
                <p14:cNvContentPartPr/>
                <p14:nvPr/>
              </p14:nvContentPartPr>
              <p14:xfrm>
                <a:off x="3718660" y="3374460"/>
                <a:ext cx="187200" cy="2232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51D5521F-24B7-612A-CEC6-3A3603821BA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710020" y="3365460"/>
                  <a:ext cx="20484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DF986514-DBDF-0C4F-75BF-D227EC87832C}"/>
                    </a:ext>
                  </a:extLst>
                </p14:cNvPr>
                <p14:cNvContentPartPr/>
                <p14:nvPr/>
              </p14:nvContentPartPr>
              <p14:xfrm>
                <a:off x="3679060" y="3294900"/>
                <a:ext cx="38520" cy="1285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DF986514-DBDF-0C4F-75BF-D227EC87832C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670420" y="3286260"/>
                  <a:ext cx="5616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C883E5E5-6873-94E9-0AD1-D53FA70E07D2}"/>
                    </a:ext>
                  </a:extLst>
                </p14:cNvPr>
                <p14:cNvContentPartPr/>
                <p14:nvPr/>
              </p14:nvContentPartPr>
              <p14:xfrm>
                <a:off x="3850420" y="3683700"/>
                <a:ext cx="248040" cy="500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C883E5E5-6873-94E9-0AD1-D53FA70E07D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841420" y="3675060"/>
                  <a:ext cx="26568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A52D0D5-6766-2816-2901-F802F3BB4C77}"/>
                    </a:ext>
                  </a:extLst>
                </p14:cNvPr>
                <p14:cNvContentPartPr/>
                <p14:nvPr/>
              </p14:nvContentPartPr>
              <p14:xfrm>
                <a:off x="3954460" y="3762540"/>
                <a:ext cx="2880" cy="1404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A52D0D5-6766-2816-2901-F802F3BB4C7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945460" y="3753540"/>
                  <a:ext cx="2052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3C208B00-B73C-D619-F593-FE290FBEFDD6}"/>
                    </a:ext>
                  </a:extLst>
                </p14:cNvPr>
                <p14:cNvContentPartPr/>
                <p14:nvPr/>
              </p14:nvContentPartPr>
              <p14:xfrm>
                <a:off x="4206100" y="3609180"/>
                <a:ext cx="141480" cy="1724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C208B00-B73C-D619-F593-FE290FBEFDD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197100" y="3600540"/>
                  <a:ext cx="15912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65C8087-46A8-B488-8A84-FCC2C23C2541}"/>
                    </a:ext>
                  </a:extLst>
                </p14:cNvPr>
                <p14:cNvContentPartPr/>
                <p14:nvPr/>
              </p14:nvContentPartPr>
              <p14:xfrm>
                <a:off x="4291420" y="3809700"/>
                <a:ext cx="16200" cy="1116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65C8087-46A8-B488-8A84-FCC2C23C254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282780" y="3801060"/>
                  <a:ext cx="33840" cy="129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55E8383F-2F81-8A3B-49BF-F8491653BCFA}"/>
                  </a:ext>
                </a:extLst>
              </p14:cNvPr>
              <p14:cNvContentPartPr/>
              <p14:nvPr/>
            </p14:nvContentPartPr>
            <p14:xfrm>
              <a:off x="-1019660" y="865620"/>
              <a:ext cx="360" cy="3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55E8383F-2F81-8A3B-49BF-F8491653BCFA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-1028660" y="85698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56B41C59-057B-F88C-64EF-3A7623A9769E}"/>
              </a:ext>
            </a:extLst>
          </p:cNvPr>
          <p:cNvGrpSpPr/>
          <p:nvPr/>
        </p:nvGrpSpPr>
        <p:grpSpPr>
          <a:xfrm>
            <a:off x="3634420" y="3790980"/>
            <a:ext cx="758880" cy="278640"/>
            <a:chOff x="3634420" y="3790980"/>
            <a:chExt cx="758880" cy="27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E84B7F2A-CE99-C8B8-4797-05A73A965F9D}"/>
                    </a:ext>
                  </a:extLst>
                </p14:cNvPr>
                <p14:cNvContentPartPr/>
                <p14:nvPr/>
              </p14:nvContentPartPr>
              <p14:xfrm>
                <a:off x="3698860" y="4021740"/>
                <a:ext cx="14760" cy="57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E84B7F2A-CE99-C8B8-4797-05A73A965F9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690220" y="4013100"/>
                  <a:ext cx="324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AF01AB1B-5ED7-4D1B-AA25-4E99D7EF56A1}"/>
                    </a:ext>
                  </a:extLst>
                </p14:cNvPr>
                <p14:cNvContentPartPr/>
                <p14:nvPr/>
              </p14:nvContentPartPr>
              <p14:xfrm>
                <a:off x="3716140" y="4014180"/>
                <a:ext cx="476280" cy="518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AF01AB1B-5ED7-4D1B-AA25-4E99D7EF56A1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707140" y="4005540"/>
                  <a:ext cx="49392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EB9333C6-5A32-A5E2-38B9-8E3B3A1254AB}"/>
                    </a:ext>
                  </a:extLst>
                </p14:cNvPr>
                <p14:cNvContentPartPr/>
                <p14:nvPr/>
              </p14:nvContentPartPr>
              <p14:xfrm>
                <a:off x="4148140" y="3890340"/>
                <a:ext cx="207000" cy="1792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EB9333C6-5A32-A5E2-38B9-8E3B3A1254A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139140" y="3881700"/>
                  <a:ext cx="22464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B139459B-8A74-6997-23CC-727747FB3F3C}"/>
                    </a:ext>
                  </a:extLst>
                </p14:cNvPr>
                <p14:cNvContentPartPr/>
                <p14:nvPr/>
              </p14:nvContentPartPr>
              <p14:xfrm>
                <a:off x="3820180" y="3809700"/>
                <a:ext cx="573120" cy="669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B139459B-8A74-6997-23CC-727747FB3F3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811180" y="3801060"/>
                  <a:ext cx="59076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94882231-D1C2-79DF-68E3-33A29ADF61BC}"/>
                    </a:ext>
                  </a:extLst>
                </p14:cNvPr>
                <p14:cNvContentPartPr/>
                <p14:nvPr/>
              </p14:nvContentPartPr>
              <p14:xfrm>
                <a:off x="3634420" y="3790980"/>
                <a:ext cx="220320" cy="313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94882231-D1C2-79DF-68E3-33A29ADF61BC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625780" y="3782340"/>
                  <a:ext cx="237960" cy="48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B9989C7B-B5CF-5CFA-CB8B-57233574E784}"/>
                  </a:ext>
                </a:extLst>
              </p14:cNvPr>
              <p14:cNvContentPartPr/>
              <p14:nvPr/>
            </p14:nvContentPartPr>
            <p14:xfrm>
              <a:off x="3875260" y="4209300"/>
              <a:ext cx="64800" cy="4651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B9989C7B-B5CF-5CFA-CB8B-57233574E784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866620" y="4200300"/>
                <a:ext cx="82440" cy="482760"/>
              </a:xfrm>
              <a:prstGeom prst="rect">
                <a:avLst/>
              </a:prstGeom>
            </p:spPr>
          </p:pic>
        </mc:Fallback>
      </mc:AlternateContent>
      <p:grpSp>
        <p:nvGrpSpPr>
          <p:cNvPr id="90" name="Group 89">
            <a:extLst>
              <a:ext uri="{FF2B5EF4-FFF2-40B4-BE49-F238E27FC236}">
                <a16:creationId xmlns:a16="http://schemas.microsoft.com/office/drawing/2014/main" id="{8B87025E-229A-FFE6-1EC0-91F785333236}"/>
              </a:ext>
            </a:extLst>
          </p:cNvPr>
          <p:cNvGrpSpPr/>
          <p:nvPr/>
        </p:nvGrpSpPr>
        <p:grpSpPr>
          <a:xfrm>
            <a:off x="3567100" y="4908420"/>
            <a:ext cx="1467360" cy="461880"/>
            <a:chOff x="3567100" y="4908420"/>
            <a:chExt cx="1467360" cy="46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6D46B5EC-C293-70A0-9145-232130465321}"/>
                    </a:ext>
                  </a:extLst>
                </p14:cNvPr>
                <p14:cNvContentPartPr/>
                <p14:nvPr/>
              </p14:nvContentPartPr>
              <p14:xfrm>
                <a:off x="3567100" y="4961700"/>
                <a:ext cx="180720" cy="3258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6D46B5EC-C293-70A0-9145-23213046532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558460" y="4953060"/>
                  <a:ext cx="19836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21DE9477-4E7D-23DF-EB5C-1D04FED6D91B}"/>
                    </a:ext>
                  </a:extLst>
                </p14:cNvPr>
                <p14:cNvContentPartPr/>
                <p14:nvPr/>
              </p14:nvContentPartPr>
              <p14:xfrm>
                <a:off x="3836020" y="5156100"/>
                <a:ext cx="92520" cy="2062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21DE9477-4E7D-23DF-EB5C-1D04FED6D91B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827020" y="5147460"/>
                  <a:ext cx="11016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92901001-AF1D-03FF-9D64-48BC33DF7E1D}"/>
                    </a:ext>
                  </a:extLst>
                </p14:cNvPr>
                <p14:cNvContentPartPr/>
                <p14:nvPr/>
              </p14:nvContentPartPr>
              <p14:xfrm>
                <a:off x="3821260" y="5161500"/>
                <a:ext cx="158400" cy="2088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92901001-AF1D-03FF-9D64-48BC33DF7E1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812620" y="5152860"/>
                  <a:ext cx="17604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208FE126-37C4-0C68-84F7-28FC12FB6A6A}"/>
                    </a:ext>
                  </a:extLst>
                </p14:cNvPr>
                <p14:cNvContentPartPr/>
                <p14:nvPr/>
              </p14:nvContentPartPr>
              <p14:xfrm>
                <a:off x="4041220" y="5017500"/>
                <a:ext cx="76680" cy="2800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208FE126-37C4-0C68-84F7-28FC12FB6A6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032580" y="5008500"/>
                  <a:ext cx="9432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11D7F306-A47F-EF97-925F-43A2341F4FEC}"/>
                    </a:ext>
                  </a:extLst>
                </p14:cNvPr>
                <p14:cNvContentPartPr/>
                <p14:nvPr/>
              </p14:nvContentPartPr>
              <p14:xfrm>
                <a:off x="4224460" y="5142060"/>
                <a:ext cx="56880" cy="1447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11D7F306-A47F-EF97-925F-43A2341F4FEC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215460" y="5133060"/>
                  <a:ext cx="7452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EABD5D37-5842-C938-480F-0CD8BB5A8F52}"/>
                    </a:ext>
                  </a:extLst>
                </p14:cNvPr>
                <p14:cNvContentPartPr/>
                <p14:nvPr/>
              </p14:nvContentPartPr>
              <p14:xfrm>
                <a:off x="4219060" y="5145300"/>
                <a:ext cx="99000" cy="1810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EABD5D37-5842-C938-480F-0CD8BB5A8F5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210420" y="5136660"/>
                  <a:ext cx="11664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8AA99FE9-A812-79DC-83D3-BCB4F34FF18F}"/>
                    </a:ext>
                  </a:extLst>
                </p14:cNvPr>
                <p14:cNvContentPartPr/>
                <p14:nvPr/>
              </p14:nvContentPartPr>
              <p14:xfrm>
                <a:off x="4366660" y="4984740"/>
                <a:ext cx="101880" cy="3355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8AA99FE9-A812-79DC-83D3-BCB4F34FF18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358020" y="4976100"/>
                  <a:ext cx="11952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E5041B6B-E4DC-3063-CEC9-206AB4F8B805}"/>
                    </a:ext>
                  </a:extLst>
                </p14:cNvPr>
                <p14:cNvContentPartPr/>
                <p14:nvPr/>
              </p14:nvContentPartPr>
              <p14:xfrm>
                <a:off x="4539100" y="5138460"/>
                <a:ext cx="242640" cy="1231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E5041B6B-E4DC-3063-CEC9-206AB4F8B80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530460" y="5129820"/>
                  <a:ext cx="26028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D3DFB1BF-C8BA-4B89-895E-F2D0D39D9A9B}"/>
                    </a:ext>
                  </a:extLst>
                </p14:cNvPr>
                <p14:cNvContentPartPr/>
                <p14:nvPr/>
              </p14:nvContentPartPr>
              <p14:xfrm>
                <a:off x="4781380" y="4908420"/>
                <a:ext cx="253080" cy="4165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D3DFB1BF-C8BA-4B89-895E-F2D0D39D9A9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772740" y="4899420"/>
                  <a:ext cx="270720" cy="434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83766BF-C0AF-24F1-617A-3AEB992A1CD5}"/>
              </a:ext>
            </a:extLst>
          </p:cNvPr>
          <p:cNvGrpSpPr/>
          <p:nvPr/>
        </p:nvGrpSpPr>
        <p:grpSpPr>
          <a:xfrm>
            <a:off x="5399500" y="4982940"/>
            <a:ext cx="209520" cy="444600"/>
            <a:chOff x="5399500" y="4982940"/>
            <a:chExt cx="209520" cy="44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29228850-0086-59AD-2A78-4EE4B638EC5E}"/>
                    </a:ext>
                  </a:extLst>
                </p14:cNvPr>
                <p14:cNvContentPartPr/>
                <p14:nvPr/>
              </p14:nvContentPartPr>
              <p14:xfrm>
                <a:off x="5399500" y="4982940"/>
                <a:ext cx="132120" cy="4136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29228850-0086-59AD-2A78-4EE4B638EC5E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390500" y="4973940"/>
                  <a:ext cx="149760" cy="43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C9FEA9EB-E11C-7FA0-6B7F-2BC409058D36}"/>
                    </a:ext>
                  </a:extLst>
                </p14:cNvPr>
                <p14:cNvContentPartPr/>
                <p14:nvPr/>
              </p14:nvContentPartPr>
              <p14:xfrm>
                <a:off x="5586340" y="5394780"/>
                <a:ext cx="22680" cy="327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C9FEA9EB-E11C-7FA0-6B7F-2BC409058D3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577340" y="5385780"/>
                  <a:ext cx="40320" cy="5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5E8AE953-0922-8539-2DB9-A06C89226871}"/>
                  </a:ext>
                </a:extLst>
              </p14:cNvPr>
              <p14:cNvContentPartPr/>
              <p14:nvPr/>
            </p14:nvContentPartPr>
            <p14:xfrm>
              <a:off x="5659780" y="3897900"/>
              <a:ext cx="36000" cy="25416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5E8AE953-0922-8539-2DB9-A06C89226871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5651140" y="3888900"/>
                <a:ext cx="5364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922FACA0-AE87-1EF4-BF83-0910A2A8C870}"/>
                  </a:ext>
                </a:extLst>
              </p14:cNvPr>
              <p14:cNvContentPartPr/>
              <p14:nvPr/>
            </p14:nvContentPartPr>
            <p14:xfrm>
              <a:off x="6079900" y="3800340"/>
              <a:ext cx="28080" cy="2800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922FACA0-AE87-1EF4-BF83-0910A2A8C87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071260" y="3791340"/>
                <a:ext cx="45720" cy="297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6" name="Group 115">
            <a:extLst>
              <a:ext uri="{FF2B5EF4-FFF2-40B4-BE49-F238E27FC236}">
                <a16:creationId xmlns:a16="http://schemas.microsoft.com/office/drawing/2014/main" id="{5C86D9C6-721A-BCEB-0E5D-C0BFAFAB72C1}"/>
              </a:ext>
            </a:extLst>
          </p:cNvPr>
          <p:cNvGrpSpPr/>
          <p:nvPr/>
        </p:nvGrpSpPr>
        <p:grpSpPr>
          <a:xfrm>
            <a:off x="3775180" y="3397860"/>
            <a:ext cx="2509920" cy="2108160"/>
            <a:chOff x="3775180" y="3397860"/>
            <a:chExt cx="2509920" cy="210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B11EDD78-FD82-A03A-AD83-CC5A48A39F89}"/>
                    </a:ext>
                  </a:extLst>
                </p14:cNvPr>
                <p14:cNvContentPartPr/>
                <p14:nvPr/>
              </p14:nvContentPartPr>
              <p14:xfrm>
                <a:off x="3804340" y="3397860"/>
                <a:ext cx="627120" cy="3016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B11EDD78-FD82-A03A-AD83-CC5A48A39F8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795340" y="3388860"/>
                  <a:ext cx="64476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38C3571A-40DC-89E3-0E51-838C5642FD11}"/>
                    </a:ext>
                  </a:extLst>
                </p14:cNvPr>
                <p14:cNvContentPartPr/>
                <p14:nvPr/>
              </p14:nvContentPartPr>
              <p14:xfrm>
                <a:off x="3775180" y="3467340"/>
                <a:ext cx="598320" cy="6220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38C3571A-40DC-89E3-0E51-838C5642FD1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766540" y="3458340"/>
                  <a:ext cx="615960" cy="63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0E01A08E-5FC1-960C-DA38-09CE87761650}"/>
                    </a:ext>
                  </a:extLst>
                </p14:cNvPr>
                <p14:cNvContentPartPr/>
                <p14:nvPr/>
              </p14:nvContentPartPr>
              <p14:xfrm>
                <a:off x="3841060" y="3642660"/>
                <a:ext cx="16920" cy="3373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0E01A08E-5FC1-960C-DA38-09CE8776165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832420" y="3633660"/>
                  <a:ext cx="3456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17EB9B2A-A0A3-6E21-0024-08D8378C54A2}"/>
                    </a:ext>
                  </a:extLst>
                </p14:cNvPr>
                <p14:cNvContentPartPr/>
                <p14:nvPr/>
              </p14:nvContentPartPr>
              <p14:xfrm>
                <a:off x="4300780" y="3759660"/>
                <a:ext cx="557280" cy="2887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17EB9B2A-A0A3-6E21-0024-08D8378C54A2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292140" y="3750660"/>
                  <a:ext cx="57492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AA3A37B1-3C56-B97B-0C8B-C105AA0CE517}"/>
                    </a:ext>
                  </a:extLst>
                </p14:cNvPr>
                <p14:cNvContentPartPr/>
                <p14:nvPr/>
              </p14:nvContentPartPr>
              <p14:xfrm>
                <a:off x="5029060" y="3896460"/>
                <a:ext cx="10800" cy="2617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AA3A37B1-3C56-B97B-0C8B-C105AA0CE517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020420" y="3887820"/>
                  <a:ext cx="2844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675D6F0E-A5B9-3C6B-17A7-BF1A63D70EC2}"/>
                    </a:ext>
                  </a:extLst>
                </p14:cNvPr>
                <p14:cNvContentPartPr/>
                <p14:nvPr/>
              </p14:nvContentPartPr>
              <p14:xfrm>
                <a:off x="5178100" y="3991140"/>
                <a:ext cx="82080" cy="1702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675D6F0E-A5B9-3C6B-17A7-BF1A63D70EC2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169100" y="3982500"/>
                  <a:ext cx="9972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8A002285-04F1-939C-49E5-8DDC7111C626}"/>
                    </a:ext>
                  </a:extLst>
                </p14:cNvPr>
                <p14:cNvContentPartPr/>
                <p14:nvPr/>
              </p14:nvContentPartPr>
              <p14:xfrm>
                <a:off x="5174140" y="4011660"/>
                <a:ext cx="102960" cy="1656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8A002285-04F1-939C-49E5-8DDC7111C626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165140" y="4002660"/>
                  <a:ext cx="12060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D0FFBA4B-FC66-BDB6-5337-6E7D717414D6}"/>
                    </a:ext>
                  </a:extLst>
                </p14:cNvPr>
                <p14:cNvContentPartPr/>
                <p14:nvPr/>
              </p14:nvContentPartPr>
              <p14:xfrm>
                <a:off x="5357020" y="3895740"/>
                <a:ext cx="176760" cy="2815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D0FFBA4B-FC66-BDB6-5337-6E7D717414D6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348380" y="3887100"/>
                  <a:ext cx="19440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DD458E9-723B-29FE-1F68-1EE9AE7CAB97}"/>
                    </a:ext>
                  </a:extLst>
                </p14:cNvPr>
                <p14:cNvContentPartPr/>
                <p14:nvPr/>
              </p14:nvContentPartPr>
              <p14:xfrm>
                <a:off x="5483380" y="4012380"/>
                <a:ext cx="91080" cy="1670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DD458E9-723B-29FE-1F68-1EE9AE7CAB97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474740" y="4003380"/>
                  <a:ext cx="10872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3A58AF7F-3F8A-95C5-A204-A8BED79EDC5D}"/>
                    </a:ext>
                  </a:extLst>
                </p14:cNvPr>
                <p14:cNvContentPartPr/>
                <p14:nvPr/>
              </p14:nvContentPartPr>
              <p14:xfrm>
                <a:off x="4637740" y="4552380"/>
                <a:ext cx="628560" cy="9536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3A58AF7F-3F8A-95C5-A204-A8BED79EDC5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4628740" y="4543380"/>
                  <a:ext cx="646200" cy="9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20B3A2A1-3BDE-52B1-2107-C60135B992B5}"/>
                    </a:ext>
                  </a:extLst>
                </p14:cNvPr>
                <p14:cNvContentPartPr/>
                <p14:nvPr/>
              </p14:nvContentPartPr>
              <p14:xfrm>
                <a:off x="5828620" y="4037940"/>
                <a:ext cx="108360" cy="97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20B3A2A1-3BDE-52B1-2107-C60135B992B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819620" y="4029300"/>
                  <a:ext cx="12600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48D76238-7761-3103-27F7-4491709FD1F1}"/>
                    </a:ext>
                  </a:extLst>
                </p14:cNvPr>
                <p14:cNvContentPartPr/>
                <p14:nvPr/>
              </p14:nvContentPartPr>
              <p14:xfrm>
                <a:off x="5841580" y="4100940"/>
                <a:ext cx="114840" cy="248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48D76238-7761-3103-27F7-4491709FD1F1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832940" y="4092300"/>
                  <a:ext cx="13248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22911604-771B-3C73-EBC3-88F95F7D4E20}"/>
                    </a:ext>
                  </a:extLst>
                </p14:cNvPr>
                <p14:cNvContentPartPr/>
                <p14:nvPr/>
              </p14:nvContentPartPr>
              <p14:xfrm>
                <a:off x="5851660" y="3560940"/>
                <a:ext cx="433440" cy="6300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22911604-771B-3C73-EBC3-88F95F7D4E20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842660" y="3552300"/>
                  <a:ext cx="451080" cy="64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7E026546-EA4D-86D8-8B9E-C821343C04CB}"/>
                    </a:ext>
                  </a:extLst>
                </p14:cNvPr>
                <p14:cNvContentPartPr/>
                <p14:nvPr/>
              </p14:nvContentPartPr>
              <p14:xfrm>
                <a:off x="5087020" y="4091580"/>
                <a:ext cx="816840" cy="6465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7E026546-EA4D-86D8-8B9E-C821343C04C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078380" y="4082580"/>
                  <a:ext cx="834480" cy="66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4DC19A59-3DE2-6430-EE87-6458308741DB}"/>
                    </a:ext>
                  </a:extLst>
                </p14:cNvPr>
                <p14:cNvContentPartPr/>
                <p14:nvPr/>
              </p14:nvContentPartPr>
              <p14:xfrm>
                <a:off x="5151460" y="4366620"/>
                <a:ext cx="191160" cy="97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4DC19A59-3DE2-6430-EE87-6458308741DB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142820" y="4357620"/>
                  <a:ext cx="20880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E7327DA8-A0C7-1BDD-7C26-9B9CCFA7E9E3}"/>
                    </a:ext>
                  </a:extLst>
                </p14:cNvPr>
                <p14:cNvContentPartPr/>
                <p14:nvPr/>
              </p14:nvContentPartPr>
              <p14:xfrm>
                <a:off x="5246500" y="4312260"/>
                <a:ext cx="14760" cy="1533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E7327DA8-A0C7-1BDD-7C26-9B9CCFA7E9E3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237500" y="4303620"/>
                  <a:ext cx="32400" cy="17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055A782-65CB-2432-A65C-76F9B4A2EA02}"/>
              </a:ext>
            </a:extLst>
          </p:cNvPr>
          <p:cNvGrpSpPr/>
          <p:nvPr/>
        </p:nvGrpSpPr>
        <p:grpSpPr>
          <a:xfrm>
            <a:off x="3964180" y="5650020"/>
            <a:ext cx="1233720" cy="402120"/>
            <a:chOff x="3964180" y="5650020"/>
            <a:chExt cx="1233720" cy="40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19BD5133-7FE3-2D2B-FC7B-96E915558028}"/>
                    </a:ext>
                  </a:extLst>
                </p14:cNvPr>
                <p14:cNvContentPartPr/>
                <p14:nvPr/>
              </p14:nvContentPartPr>
              <p14:xfrm>
                <a:off x="3964180" y="5679900"/>
                <a:ext cx="225720" cy="3207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19BD5133-7FE3-2D2B-FC7B-96E915558028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955180" y="5670900"/>
                  <a:ext cx="24336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8B903E55-A405-A542-BCB0-5466D72A9943}"/>
                    </a:ext>
                  </a:extLst>
                </p14:cNvPr>
                <p14:cNvContentPartPr/>
                <p14:nvPr/>
              </p14:nvContentPartPr>
              <p14:xfrm>
                <a:off x="4228420" y="5917500"/>
                <a:ext cx="151920" cy="32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8B903E55-A405-A542-BCB0-5466D72A9943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219420" y="5908500"/>
                  <a:ext cx="1695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EC6D00A8-88F7-7BA7-F28F-E932D07DE864}"/>
                    </a:ext>
                  </a:extLst>
                </p14:cNvPr>
                <p14:cNvContentPartPr/>
                <p14:nvPr/>
              </p14:nvContentPartPr>
              <p14:xfrm>
                <a:off x="4299340" y="5837580"/>
                <a:ext cx="58320" cy="2145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EC6D00A8-88F7-7BA7-F28F-E932D07DE864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290700" y="5828580"/>
                  <a:ext cx="7596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9D910F32-2645-923F-E774-C74A2C3AB7E7}"/>
                    </a:ext>
                  </a:extLst>
                </p14:cNvPr>
                <p14:cNvContentPartPr/>
                <p14:nvPr/>
              </p14:nvContentPartPr>
              <p14:xfrm>
                <a:off x="4545940" y="5650020"/>
                <a:ext cx="333720" cy="3492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9D910F32-2645-923F-E774-C74A2C3AB7E7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536940" y="5641020"/>
                  <a:ext cx="351360" cy="36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802B6FAA-C3CE-5D97-DC0E-D3439FA28831}"/>
                    </a:ext>
                  </a:extLst>
                </p14:cNvPr>
                <p14:cNvContentPartPr/>
                <p14:nvPr/>
              </p14:nvContentPartPr>
              <p14:xfrm>
                <a:off x="4802620" y="5981940"/>
                <a:ext cx="163800" cy="97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02B6FAA-C3CE-5D97-DC0E-D3439FA2883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793620" y="5972940"/>
                  <a:ext cx="18144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D5222513-5218-8C4C-8AD0-F9780E0971C4}"/>
                    </a:ext>
                  </a:extLst>
                </p14:cNvPr>
                <p14:cNvContentPartPr/>
                <p14:nvPr/>
              </p14:nvContentPartPr>
              <p14:xfrm>
                <a:off x="5057500" y="5707260"/>
                <a:ext cx="140400" cy="3168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D5222513-5218-8C4C-8AD0-F9780E0971C4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048860" y="5698620"/>
                  <a:ext cx="158040" cy="334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86196FF4-5E5A-9BC8-9D5A-A35F17746A2E}"/>
                  </a:ext>
                </a:extLst>
              </p14:cNvPr>
              <p14:cNvContentPartPr/>
              <p14:nvPr/>
            </p14:nvContentPartPr>
            <p14:xfrm>
              <a:off x="-1053860" y="1066860"/>
              <a:ext cx="360" cy="36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86196FF4-5E5A-9BC8-9D5A-A35F17746A2E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-1062860" y="105786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6" name="Group 145">
            <a:extLst>
              <a:ext uri="{FF2B5EF4-FFF2-40B4-BE49-F238E27FC236}">
                <a16:creationId xmlns:a16="http://schemas.microsoft.com/office/drawing/2014/main" id="{AC96AFB7-B6CD-B8D2-4B59-96CAFA59615C}"/>
              </a:ext>
            </a:extLst>
          </p:cNvPr>
          <p:cNvGrpSpPr/>
          <p:nvPr/>
        </p:nvGrpSpPr>
        <p:grpSpPr>
          <a:xfrm>
            <a:off x="1566940" y="2701260"/>
            <a:ext cx="2256840" cy="1715040"/>
            <a:chOff x="1566940" y="2701260"/>
            <a:chExt cx="2256840" cy="171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0DFD42EE-32F2-5DB7-9178-DDB22E607608}"/>
                    </a:ext>
                  </a:extLst>
                </p14:cNvPr>
                <p14:cNvContentPartPr/>
                <p14:nvPr/>
              </p14:nvContentPartPr>
              <p14:xfrm>
                <a:off x="3785980" y="3952620"/>
                <a:ext cx="37800" cy="4636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0DFD42EE-32F2-5DB7-9178-DDB22E607608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776980" y="3943980"/>
                  <a:ext cx="55440" cy="48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A77CE762-CD70-0991-6B77-BF5CE7169276}"/>
                    </a:ext>
                  </a:extLst>
                </p14:cNvPr>
                <p14:cNvContentPartPr/>
                <p14:nvPr/>
              </p14:nvContentPartPr>
              <p14:xfrm>
                <a:off x="1566940" y="3020220"/>
                <a:ext cx="154080" cy="4266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A77CE762-CD70-0991-6B77-BF5CE7169276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557940" y="3011220"/>
                  <a:ext cx="171720" cy="44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1BF14E0A-DA3B-6864-4A61-987E9E6DB24B}"/>
                    </a:ext>
                  </a:extLst>
                </p14:cNvPr>
                <p14:cNvContentPartPr/>
                <p14:nvPr/>
              </p14:nvContentPartPr>
              <p14:xfrm>
                <a:off x="1845940" y="3205620"/>
                <a:ext cx="60840" cy="2570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1BF14E0A-DA3B-6864-4A61-987E9E6DB24B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837300" y="3196980"/>
                  <a:ext cx="7848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84525998-176F-D6EE-ACE6-CE960A72EE42}"/>
                    </a:ext>
                  </a:extLst>
                </p14:cNvPr>
                <p14:cNvContentPartPr/>
                <p14:nvPr/>
              </p14:nvContentPartPr>
              <p14:xfrm>
                <a:off x="1821100" y="3067380"/>
                <a:ext cx="332280" cy="4086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84525998-176F-D6EE-ACE6-CE960A72EE42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812100" y="3058740"/>
                  <a:ext cx="349920" cy="42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6B6438D0-FD4F-0910-6EC8-8B221C89FAB0}"/>
                    </a:ext>
                  </a:extLst>
                </p14:cNvPr>
                <p14:cNvContentPartPr/>
                <p14:nvPr/>
              </p14:nvContentPartPr>
              <p14:xfrm>
                <a:off x="2255620" y="3208860"/>
                <a:ext cx="46440" cy="22464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6B6438D0-FD4F-0910-6EC8-8B221C89FAB0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246620" y="3200220"/>
                  <a:ext cx="6408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9E7ABE41-DBE7-C6C5-B628-68ABB8804FE0}"/>
                    </a:ext>
                  </a:extLst>
                </p14:cNvPr>
                <p14:cNvContentPartPr/>
                <p14:nvPr/>
              </p14:nvContentPartPr>
              <p14:xfrm>
                <a:off x="2221420" y="3021300"/>
                <a:ext cx="325800" cy="4323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9E7ABE41-DBE7-C6C5-B628-68ABB8804FE0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212420" y="3012660"/>
                  <a:ext cx="343440" cy="45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DC5A070E-F738-60A1-CE0D-4FC7797CD2E6}"/>
                    </a:ext>
                  </a:extLst>
                </p14:cNvPr>
                <p14:cNvContentPartPr/>
                <p14:nvPr/>
              </p14:nvContentPartPr>
              <p14:xfrm>
                <a:off x="2618860" y="3230100"/>
                <a:ext cx="145080" cy="79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DC5A070E-F738-60A1-CE0D-4FC7797CD2E6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610220" y="3221100"/>
                  <a:ext cx="16272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7B8BAA85-014D-2900-9184-E3451F624016}"/>
                    </a:ext>
                  </a:extLst>
                </p14:cNvPr>
                <p14:cNvContentPartPr/>
                <p14:nvPr/>
              </p14:nvContentPartPr>
              <p14:xfrm>
                <a:off x="2671780" y="3330900"/>
                <a:ext cx="178200" cy="118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7B8BAA85-014D-2900-9184-E3451F624016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662780" y="3322260"/>
                  <a:ext cx="19584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B2FDA00A-C6C9-0909-1A1C-D9D1CA76D9B3}"/>
                    </a:ext>
                  </a:extLst>
                </p14:cNvPr>
                <p14:cNvContentPartPr/>
                <p14:nvPr/>
              </p14:nvContentPartPr>
              <p14:xfrm>
                <a:off x="2740900" y="2907540"/>
                <a:ext cx="234000" cy="4082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B2FDA00A-C6C9-0909-1A1C-D9D1CA76D9B3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731900" y="2898900"/>
                  <a:ext cx="251640" cy="42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173164E4-CD58-FEF7-E8BF-35CBD1366DE4}"/>
                    </a:ext>
                  </a:extLst>
                </p14:cNvPr>
                <p14:cNvContentPartPr/>
                <p14:nvPr/>
              </p14:nvContentPartPr>
              <p14:xfrm>
                <a:off x="1680700" y="3552300"/>
                <a:ext cx="155160" cy="2894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173164E4-CD58-FEF7-E8BF-35CBD1366DE4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671700" y="3543660"/>
                  <a:ext cx="17280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B09DA4FF-3D2D-E1A4-2B68-9E9E4F4EEEAF}"/>
                    </a:ext>
                  </a:extLst>
                </p14:cNvPr>
                <p14:cNvContentPartPr/>
                <p14:nvPr/>
              </p14:nvContentPartPr>
              <p14:xfrm>
                <a:off x="1917220" y="3660660"/>
                <a:ext cx="183240" cy="2599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B09DA4FF-3D2D-E1A4-2B68-9E9E4F4EEEAF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908220" y="3652020"/>
                  <a:ext cx="20088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C894557E-67F4-743C-97A8-707A5A2A9C48}"/>
                    </a:ext>
                  </a:extLst>
                </p14:cNvPr>
                <p14:cNvContentPartPr/>
                <p14:nvPr/>
              </p14:nvContentPartPr>
              <p14:xfrm>
                <a:off x="2109460" y="3570660"/>
                <a:ext cx="145080" cy="3222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C894557E-67F4-743C-97A8-707A5A2A9C48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100460" y="3562020"/>
                  <a:ext cx="16272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89356D43-7B21-917F-C6A1-B6C7DFE830FE}"/>
                    </a:ext>
                  </a:extLst>
                </p14:cNvPr>
                <p14:cNvContentPartPr/>
                <p14:nvPr/>
              </p14:nvContentPartPr>
              <p14:xfrm>
                <a:off x="2306740" y="3640500"/>
                <a:ext cx="178200" cy="2379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89356D43-7B21-917F-C6A1-B6C7DFE830FE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298100" y="3631500"/>
                  <a:ext cx="19584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3B7D3908-DEDE-8464-1144-C85524F0C35E}"/>
                    </a:ext>
                  </a:extLst>
                </p14:cNvPr>
                <p14:cNvContentPartPr/>
                <p14:nvPr/>
              </p14:nvContentPartPr>
              <p14:xfrm>
                <a:off x="2455780" y="3545100"/>
                <a:ext cx="392760" cy="2944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3B7D3908-DEDE-8464-1144-C85524F0C35E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446780" y="3536100"/>
                  <a:ext cx="41040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E98497C1-B25B-7EB8-5D0B-0C8971C50A0D}"/>
                    </a:ext>
                  </a:extLst>
                </p14:cNvPr>
                <p14:cNvContentPartPr/>
                <p14:nvPr/>
              </p14:nvContentPartPr>
              <p14:xfrm>
                <a:off x="2748100" y="3710340"/>
                <a:ext cx="163800" cy="471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E98497C1-B25B-7EB8-5D0B-0C8971C50A0D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739460" y="3701340"/>
                  <a:ext cx="18144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E427CB3A-6687-00AA-DBEB-F9D89A810D30}"/>
                    </a:ext>
                  </a:extLst>
                </p14:cNvPr>
                <p14:cNvContentPartPr/>
                <p14:nvPr/>
              </p14:nvContentPartPr>
              <p14:xfrm>
                <a:off x="2897500" y="3411540"/>
                <a:ext cx="186840" cy="3045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E427CB3A-6687-00AA-DBEB-F9D89A810D30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888500" y="3402900"/>
                  <a:ext cx="20448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A9DC89DF-8547-7639-D758-22C748D73555}"/>
                    </a:ext>
                  </a:extLst>
                </p14:cNvPr>
                <p14:cNvContentPartPr/>
                <p14:nvPr/>
              </p14:nvContentPartPr>
              <p14:xfrm>
                <a:off x="3046900" y="2866140"/>
                <a:ext cx="261360" cy="7318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A9DC89DF-8547-7639-D758-22C748D73555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3037900" y="2857140"/>
                  <a:ext cx="279000" cy="74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E7DE230-8445-70D3-7458-C10405CA775C}"/>
                    </a:ext>
                  </a:extLst>
                </p14:cNvPr>
                <p14:cNvContentPartPr/>
                <p14:nvPr/>
              </p14:nvContentPartPr>
              <p14:xfrm>
                <a:off x="3457660" y="2875860"/>
                <a:ext cx="122400" cy="4539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E7DE230-8445-70D3-7458-C10405CA775C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3448660" y="2866860"/>
                  <a:ext cx="140040" cy="47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5F1C93BE-3599-DA19-13C1-0693646CD512}"/>
                    </a:ext>
                  </a:extLst>
                </p14:cNvPr>
                <p14:cNvContentPartPr/>
                <p14:nvPr/>
              </p14:nvContentPartPr>
              <p14:xfrm>
                <a:off x="3330940" y="2701260"/>
                <a:ext cx="477720" cy="6627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5F1C93BE-3599-DA19-13C1-0693646CD512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321940" y="2692620"/>
                  <a:ext cx="495360" cy="68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1D7A4FD8-D4D4-1A95-8A03-DFEDEEFB1E67}"/>
                  </a:ext>
                </a:extLst>
              </p14:cNvPr>
              <p14:cNvContentPartPr/>
              <p14:nvPr/>
            </p14:nvContentPartPr>
            <p14:xfrm>
              <a:off x="4955980" y="5541660"/>
              <a:ext cx="504000" cy="69156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1D7A4FD8-D4D4-1A95-8A03-DFEDEEFB1E67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4946980" y="5532660"/>
                <a:ext cx="521640" cy="70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E51A719D-7B55-38B5-BF6B-0FF6727720EA}"/>
                  </a:ext>
                </a:extLst>
              </p14:cNvPr>
              <p14:cNvContentPartPr/>
              <p14:nvPr/>
            </p14:nvContentPartPr>
            <p14:xfrm>
              <a:off x="5462140" y="1763820"/>
              <a:ext cx="772200" cy="39168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E51A719D-7B55-38B5-BF6B-0FF6727720EA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5453500" y="1754820"/>
                <a:ext cx="789840" cy="40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DC3B3D52-55F8-1C78-1E92-CAED9CAB1A49}"/>
                  </a:ext>
                </a:extLst>
              </p14:cNvPr>
              <p14:cNvContentPartPr/>
              <p14:nvPr/>
            </p14:nvContentPartPr>
            <p14:xfrm>
              <a:off x="3134380" y="1354140"/>
              <a:ext cx="133200" cy="12420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DC3B3D52-55F8-1C78-1E92-CAED9CAB1A49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3125380" y="1345500"/>
                <a:ext cx="150840" cy="14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53" name="Group 152">
            <a:extLst>
              <a:ext uri="{FF2B5EF4-FFF2-40B4-BE49-F238E27FC236}">
                <a16:creationId xmlns:a16="http://schemas.microsoft.com/office/drawing/2014/main" id="{3EBCDC16-2317-0A2A-AC1D-F6122AB33125}"/>
              </a:ext>
            </a:extLst>
          </p:cNvPr>
          <p:cNvGrpSpPr/>
          <p:nvPr/>
        </p:nvGrpSpPr>
        <p:grpSpPr>
          <a:xfrm>
            <a:off x="2830540" y="1702620"/>
            <a:ext cx="407880" cy="154080"/>
            <a:chOff x="2830540" y="1702620"/>
            <a:chExt cx="407880" cy="15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1999B074-0204-386C-56F5-2519BFEBE303}"/>
                    </a:ext>
                  </a:extLst>
                </p14:cNvPr>
                <p14:cNvContentPartPr/>
                <p14:nvPr/>
              </p14:nvContentPartPr>
              <p14:xfrm>
                <a:off x="3142300" y="1702620"/>
                <a:ext cx="96120" cy="1296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1999B074-0204-386C-56F5-2519BFEBE303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3133660" y="1693980"/>
                  <a:ext cx="11376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E2952322-591E-40A9-B96F-A96CBFB6D8BD}"/>
                    </a:ext>
                  </a:extLst>
                </p14:cNvPr>
                <p14:cNvContentPartPr/>
                <p14:nvPr/>
              </p14:nvContentPartPr>
              <p14:xfrm>
                <a:off x="2830540" y="1739340"/>
                <a:ext cx="108000" cy="1173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E2952322-591E-40A9-B96F-A96CBFB6D8BD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2821900" y="1730700"/>
                  <a:ext cx="125640" cy="135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AE003E3A-4C1B-F929-A056-344F78BBB9CC}"/>
                  </a:ext>
                </a:extLst>
              </p14:cNvPr>
              <p14:cNvContentPartPr/>
              <p14:nvPr/>
            </p14:nvContentPartPr>
            <p14:xfrm>
              <a:off x="2495380" y="1725300"/>
              <a:ext cx="95040" cy="13140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AE003E3A-4C1B-F929-A056-344F78BBB9CC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2486740" y="1716660"/>
                <a:ext cx="112680" cy="149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63" name="Group 162">
            <a:extLst>
              <a:ext uri="{FF2B5EF4-FFF2-40B4-BE49-F238E27FC236}">
                <a16:creationId xmlns:a16="http://schemas.microsoft.com/office/drawing/2014/main" id="{C2F4D761-E423-01DB-C8AC-6E8825371C28}"/>
              </a:ext>
            </a:extLst>
          </p:cNvPr>
          <p:cNvGrpSpPr/>
          <p:nvPr/>
        </p:nvGrpSpPr>
        <p:grpSpPr>
          <a:xfrm>
            <a:off x="3416980" y="3259980"/>
            <a:ext cx="1193760" cy="1102680"/>
            <a:chOff x="3416980" y="3259980"/>
            <a:chExt cx="1193760" cy="110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89D00BD6-3FB5-85FB-D9A6-A0762F4DF06C}"/>
                    </a:ext>
                  </a:extLst>
                </p14:cNvPr>
                <p14:cNvContentPartPr/>
                <p14:nvPr/>
              </p14:nvContentPartPr>
              <p14:xfrm>
                <a:off x="3770140" y="3991140"/>
                <a:ext cx="60840" cy="37152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89D00BD6-3FB5-85FB-D9A6-A0762F4DF06C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3761140" y="3982500"/>
                  <a:ext cx="78480" cy="3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2A19A95E-C567-E694-33A7-36518CE50BA8}"/>
                    </a:ext>
                  </a:extLst>
                </p14:cNvPr>
                <p14:cNvContentPartPr/>
                <p14:nvPr/>
              </p14:nvContentPartPr>
              <p14:xfrm>
                <a:off x="3441460" y="3778380"/>
                <a:ext cx="194400" cy="2239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2A19A95E-C567-E694-33A7-36518CE50BA8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3432820" y="3769380"/>
                  <a:ext cx="21204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34A05219-65EB-BAD8-DD1D-EE359189581D}"/>
                    </a:ext>
                  </a:extLst>
                </p14:cNvPr>
                <p14:cNvContentPartPr/>
                <p14:nvPr/>
              </p14:nvContentPartPr>
              <p14:xfrm>
                <a:off x="3416980" y="3967740"/>
                <a:ext cx="39960" cy="3873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34A05219-65EB-BAD8-DD1D-EE359189581D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3408340" y="3958740"/>
                  <a:ext cx="57600" cy="4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E167E573-42A5-5DD0-E4C3-D0EEC660DA88}"/>
                    </a:ext>
                  </a:extLst>
                </p14:cNvPr>
                <p14:cNvContentPartPr/>
                <p14:nvPr/>
              </p14:nvContentPartPr>
              <p14:xfrm>
                <a:off x="4067860" y="3259980"/>
                <a:ext cx="542880" cy="5806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E167E573-42A5-5DD0-E4C3-D0EEC660DA88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058860" y="3250980"/>
                  <a:ext cx="560520" cy="598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6939274E-313B-BB85-7847-684DC3A8C33D}"/>
              </a:ext>
            </a:extLst>
          </p:cNvPr>
          <p:cNvGrpSpPr/>
          <p:nvPr/>
        </p:nvGrpSpPr>
        <p:grpSpPr>
          <a:xfrm>
            <a:off x="2549020" y="3362220"/>
            <a:ext cx="1837440" cy="1063080"/>
            <a:chOff x="2549020" y="3362220"/>
            <a:chExt cx="1837440" cy="106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D7961874-1C65-4945-76C6-5AB5C0BD0729}"/>
                    </a:ext>
                  </a:extLst>
                </p14:cNvPr>
                <p14:cNvContentPartPr/>
                <p14:nvPr/>
              </p14:nvContentPartPr>
              <p14:xfrm>
                <a:off x="4187380" y="3610980"/>
                <a:ext cx="163440" cy="7592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D7961874-1C65-4945-76C6-5AB5C0BD0729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4178740" y="3601980"/>
                  <a:ext cx="181080" cy="77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6BCD3592-2B61-7841-B33E-8843FCF0D2EA}"/>
                    </a:ext>
                  </a:extLst>
                </p14:cNvPr>
                <p14:cNvContentPartPr/>
                <p14:nvPr/>
              </p14:nvContentPartPr>
              <p14:xfrm>
                <a:off x="4175140" y="3734100"/>
                <a:ext cx="64080" cy="5245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6BCD3592-2B61-7841-B33E-8843FCF0D2EA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4166140" y="3725100"/>
                  <a:ext cx="81720" cy="54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3914339-E46D-F816-E05C-6C1D18ED739E}"/>
                    </a:ext>
                  </a:extLst>
                </p14:cNvPr>
                <p14:cNvContentPartPr/>
                <p14:nvPr/>
              </p14:nvContentPartPr>
              <p14:xfrm>
                <a:off x="3104500" y="4270140"/>
                <a:ext cx="1236960" cy="1551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B3914339-E46D-F816-E05C-6C1D18ED739E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3095500" y="4261140"/>
                  <a:ext cx="125460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72499FD3-E916-1B0E-0685-A953EB08B38A}"/>
                    </a:ext>
                  </a:extLst>
                </p14:cNvPr>
                <p14:cNvContentPartPr/>
                <p14:nvPr/>
              </p14:nvContentPartPr>
              <p14:xfrm>
                <a:off x="2549020" y="3771900"/>
                <a:ext cx="425880" cy="1918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72499FD3-E916-1B0E-0685-A953EB08B38A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2540380" y="3763260"/>
                  <a:ext cx="44352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4F434A21-F645-AF7D-C775-9372B184126E}"/>
                    </a:ext>
                  </a:extLst>
                </p14:cNvPr>
                <p14:cNvContentPartPr/>
                <p14:nvPr/>
              </p14:nvContentPartPr>
              <p14:xfrm>
                <a:off x="3238060" y="3736620"/>
                <a:ext cx="38520" cy="35064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4F434A21-F645-AF7D-C775-9372B184126E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3229060" y="3727980"/>
                  <a:ext cx="5616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601EC21B-8CB2-E585-623C-4074D2FDAB79}"/>
                    </a:ext>
                  </a:extLst>
                </p14:cNvPr>
                <p14:cNvContentPartPr/>
                <p14:nvPr/>
              </p14:nvContentPartPr>
              <p14:xfrm>
                <a:off x="2998300" y="4011660"/>
                <a:ext cx="254520" cy="30780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601EC21B-8CB2-E585-623C-4074D2FDAB79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2989660" y="4002660"/>
                  <a:ext cx="27216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7058DD08-4D2F-299C-4C4B-3DE7E6C877A9}"/>
                    </a:ext>
                  </a:extLst>
                </p14:cNvPr>
                <p14:cNvContentPartPr/>
                <p14:nvPr/>
              </p14:nvContentPartPr>
              <p14:xfrm>
                <a:off x="3027460" y="3906540"/>
                <a:ext cx="154440" cy="1792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7058DD08-4D2F-299C-4C4B-3DE7E6C877A9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3018460" y="3897900"/>
                  <a:ext cx="17208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798824C0-0292-34DE-979C-F3B927A79A59}"/>
                    </a:ext>
                  </a:extLst>
                </p14:cNvPr>
                <p14:cNvContentPartPr/>
                <p14:nvPr/>
              </p14:nvContentPartPr>
              <p14:xfrm>
                <a:off x="2970940" y="3866580"/>
                <a:ext cx="128880" cy="2624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798824C0-0292-34DE-979C-F3B927A79A59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962300" y="3857940"/>
                  <a:ext cx="14652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D06046BF-A7D8-4EC3-2AB0-E143D3326F8F}"/>
                    </a:ext>
                  </a:extLst>
                </p14:cNvPr>
                <p14:cNvContentPartPr/>
                <p14:nvPr/>
              </p14:nvContentPartPr>
              <p14:xfrm>
                <a:off x="3033940" y="3855060"/>
                <a:ext cx="221400" cy="32868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D06046BF-A7D8-4EC3-2AB0-E143D3326F8F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3024940" y="3846060"/>
                  <a:ext cx="23904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441591F7-6B1F-B242-C521-98371D411948}"/>
                    </a:ext>
                  </a:extLst>
                </p14:cNvPr>
                <p14:cNvContentPartPr/>
                <p14:nvPr/>
              </p14:nvContentPartPr>
              <p14:xfrm>
                <a:off x="3130420" y="3790260"/>
                <a:ext cx="654120" cy="19152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441591F7-6B1F-B242-C521-98371D411948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3121420" y="3781260"/>
                  <a:ext cx="67176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91CC2B91-D06A-FB89-AB1B-66CD787EE672}"/>
                    </a:ext>
                  </a:extLst>
                </p14:cNvPr>
                <p14:cNvContentPartPr/>
                <p14:nvPr/>
              </p14:nvContentPartPr>
              <p14:xfrm>
                <a:off x="4021060" y="3362220"/>
                <a:ext cx="5400" cy="39132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91CC2B91-D06A-FB89-AB1B-66CD787EE672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4012060" y="3353220"/>
                  <a:ext cx="23040" cy="40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6A971210-BF8A-32A8-A49C-199DC1694E67}"/>
                    </a:ext>
                  </a:extLst>
                </p14:cNvPr>
                <p14:cNvContentPartPr/>
                <p14:nvPr/>
              </p14:nvContentPartPr>
              <p14:xfrm>
                <a:off x="3808300" y="3662100"/>
                <a:ext cx="233640" cy="33480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6A971210-BF8A-32A8-A49C-199DC1694E67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799300" y="3653460"/>
                  <a:ext cx="25128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FAC531A3-044F-15B7-3152-C64BF1E73554}"/>
                    </a:ext>
                  </a:extLst>
                </p14:cNvPr>
                <p14:cNvContentPartPr/>
                <p14:nvPr/>
              </p14:nvContentPartPr>
              <p14:xfrm>
                <a:off x="3802900" y="3417660"/>
                <a:ext cx="162360" cy="32688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FAC531A3-044F-15B7-3152-C64BF1E73554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3794260" y="3408660"/>
                  <a:ext cx="18000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471554D0-CDFF-32D2-3718-CB1414C35963}"/>
                    </a:ext>
                  </a:extLst>
                </p14:cNvPr>
                <p14:cNvContentPartPr/>
                <p14:nvPr/>
              </p14:nvContentPartPr>
              <p14:xfrm>
                <a:off x="3858700" y="3494700"/>
                <a:ext cx="129600" cy="47160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471554D0-CDFF-32D2-3718-CB1414C35963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3850060" y="3486060"/>
                  <a:ext cx="147240" cy="48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DD71BE52-F704-48A2-30EC-F34FC13B072D}"/>
                    </a:ext>
                  </a:extLst>
                </p14:cNvPr>
                <p14:cNvContentPartPr/>
                <p14:nvPr/>
              </p14:nvContentPartPr>
              <p14:xfrm>
                <a:off x="3903340" y="3403980"/>
                <a:ext cx="483120" cy="2455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DD71BE52-F704-48A2-30EC-F34FC13B072D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894340" y="3395340"/>
                  <a:ext cx="500760" cy="263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0D566FE1-B6DA-8ED5-BA70-56D7CFE67A9B}"/>
                  </a:ext>
                </a:extLst>
              </p14:cNvPr>
              <p14:cNvContentPartPr/>
              <p14:nvPr/>
            </p14:nvContentPartPr>
            <p14:xfrm>
              <a:off x="5346940" y="2850660"/>
              <a:ext cx="873000" cy="44172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0D566FE1-B6DA-8ED5-BA70-56D7CFE67A9B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5337940" y="2842020"/>
                <a:ext cx="890640" cy="45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8B7312F6-689C-A9EF-E866-36033BF2A900}"/>
                  </a:ext>
                </a:extLst>
              </p14:cNvPr>
              <p14:cNvContentPartPr/>
              <p14:nvPr/>
            </p14:nvContentPartPr>
            <p14:xfrm>
              <a:off x="-1222700" y="1382940"/>
              <a:ext cx="360" cy="36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8B7312F6-689C-A9EF-E866-36033BF2A90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-1231340" y="13743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F95C522E-14A4-6547-B047-54F74BF745EE}"/>
                  </a:ext>
                </a:extLst>
              </p14:cNvPr>
              <p14:cNvContentPartPr/>
              <p14:nvPr/>
            </p14:nvContentPartPr>
            <p14:xfrm>
              <a:off x="2193700" y="1217340"/>
              <a:ext cx="1166400" cy="713160"/>
            </p14:xfrm>
          </p:contentPart>
        </mc:Choice>
        <mc:Fallback xmlns=""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F95C522E-14A4-6547-B047-54F74BF745EE}"/>
                  </a:ext>
                </a:extLst>
              </p:cNvPr>
              <p:cNvPicPr/>
              <p:nvPr/>
            </p:nvPicPr>
            <p:blipFill>
              <a:blip r:embed="rId246"/>
              <a:stretch>
                <a:fillRect/>
              </a:stretch>
            </p:blipFill>
            <p:spPr>
              <a:xfrm>
                <a:off x="2185060" y="1208700"/>
                <a:ext cx="1184040" cy="730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9" name="Group 198">
            <a:extLst>
              <a:ext uri="{FF2B5EF4-FFF2-40B4-BE49-F238E27FC236}">
                <a16:creationId xmlns:a16="http://schemas.microsoft.com/office/drawing/2014/main" id="{E3837F36-052C-3BAC-1543-12D61B7FA9AC}"/>
              </a:ext>
            </a:extLst>
          </p:cNvPr>
          <p:cNvGrpSpPr/>
          <p:nvPr/>
        </p:nvGrpSpPr>
        <p:grpSpPr>
          <a:xfrm>
            <a:off x="754060" y="720540"/>
            <a:ext cx="3484440" cy="2331000"/>
            <a:chOff x="754060" y="720540"/>
            <a:chExt cx="3484440" cy="233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D11576F-991A-04A1-21DC-55863808B2FE}"/>
                    </a:ext>
                  </a:extLst>
                </p14:cNvPr>
                <p14:cNvContentPartPr/>
                <p14:nvPr/>
              </p14:nvContentPartPr>
              <p14:xfrm>
                <a:off x="3464500" y="1295460"/>
                <a:ext cx="97200" cy="6670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D11576F-991A-04A1-21DC-55863808B2FE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3455860" y="1286460"/>
                  <a:ext cx="114840" cy="68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7560300-EBF2-2A52-77EB-B011667FF4A5}"/>
                    </a:ext>
                  </a:extLst>
                </p14:cNvPr>
                <p14:cNvContentPartPr/>
                <p14:nvPr/>
              </p14:nvContentPartPr>
              <p14:xfrm>
                <a:off x="3032500" y="1607220"/>
                <a:ext cx="1476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7560300-EBF2-2A52-77EB-B011667FF4A5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3023860" y="1598580"/>
                  <a:ext cx="32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EE95C4D-DB8D-2823-00E9-2E6EF014003E}"/>
                    </a:ext>
                  </a:extLst>
                </p14:cNvPr>
                <p14:cNvContentPartPr/>
                <p14:nvPr/>
              </p14:nvContentPartPr>
              <p14:xfrm>
                <a:off x="3111700" y="1605780"/>
                <a:ext cx="128160" cy="32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EE95C4D-DB8D-2823-00E9-2E6EF014003E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3102700" y="1597140"/>
                  <a:ext cx="1458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EB8D201-887E-9291-25EE-3EEDB22B59FE}"/>
                    </a:ext>
                  </a:extLst>
                </p14:cNvPr>
                <p14:cNvContentPartPr/>
                <p14:nvPr/>
              </p14:nvContentPartPr>
              <p14:xfrm>
                <a:off x="3290620" y="1613340"/>
                <a:ext cx="92520" cy="133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EB8D201-887E-9291-25EE-3EEDB22B59FE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3281980" y="1604700"/>
                  <a:ext cx="1101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C93B4C4-40B1-DD72-D308-5704329FA426}"/>
                    </a:ext>
                  </a:extLst>
                </p14:cNvPr>
                <p14:cNvContentPartPr/>
                <p14:nvPr/>
              </p14:nvContentPartPr>
              <p14:xfrm>
                <a:off x="3003700" y="1623420"/>
                <a:ext cx="4320" cy="525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C93B4C4-40B1-DD72-D308-5704329FA426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2994700" y="1614780"/>
                  <a:ext cx="2196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0BAED22-30EB-E62D-6F3A-60749ED64D27}"/>
                    </a:ext>
                  </a:extLst>
                </p14:cNvPr>
                <p14:cNvContentPartPr/>
                <p14:nvPr/>
              </p14:nvContentPartPr>
              <p14:xfrm>
                <a:off x="3001900" y="1723140"/>
                <a:ext cx="1800" cy="1303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0BAED22-30EB-E62D-6F3A-60749ED64D27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2993260" y="1714140"/>
                  <a:ext cx="1944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490D4B08-66D1-3A2D-728F-A70BEDEE42A8}"/>
                    </a:ext>
                  </a:extLst>
                </p14:cNvPr>
                <p14:cNvContentPartPr/>
                <p14:nvPr/>
              </p14:nvContentPartPr>
              <p14:xfrm>
                <a:off x="2999740" y="1890540"/>
                <a:ext cx="8280" cy="788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490D4B08-66D1-3A2D-728F-A70BEDEE42A8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2990740" y="1881540"/>
                  <a:ext cx="2592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EB08684-154A-4B4C-89AF-E03E45265E8A}"/>
                    </a:ext>
                  </a:extLst>
                </p14:cNvPr>
                <p14:cNvContentPartPr/>
                <p14:nvPr/>
              </p14:nvContentPartPr>
              <p14:xfrm>
                <a:off x="3636940" y="1500300"/>
                <a:ext cx="64080" cy="2016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EB08684-154A-4B4C-89AF-E03E45265E8A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3628300" y="1491300"/>
                  <a:ext cx="8172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F735532-BDB0-ABCA-D19F-6B4BDFBD452F}"/>
                    </a:ext>
                  </a:extLst>
                </p14:cNvPr>
                <p14:cNvContentPartPr/>
                <p14:nvPr/>
              </p14:nvContentPartPr>
              <p14:xfrm>
                <a:off x="2648020" y="1628820"/>
                <a:ext cx="360" cy="248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F735532-BDB0-ABCA-D19F-6B4BDFBD452F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2639020" y="1620180"/>
                  <a:ext cx="180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ADF54BE-AD9E-B912-F273-09BD52358A72}"/>
                    </a:ext>
                  </a:extLst>
                </p14:cNvPr>
                <p14:cNvContentPartPr/>
                <p14:nvPr/>
              </p14:nvContentPartPr>
              <p14:xfrm>
                <a:off x="2638660" y="1718460"/>
                <a:ext cx="5760" cy="1447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ADF54BE-AD9E-B912-F273-09BD52358A72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2630020" y="1709460"/>
                  <a:ext cx="2340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F204B09-5ED5-0EAF-E864-D0B6CED06CF8}"/>
                    </a:ext>
                  </a:extLst>
                </p14:cNvPr>
                <p14:cNvContentPartPr/>
                <p14:nvPr/>
              </p14:nvContentPartPr>
              <p14:xfrm>
                <a:off x="2638660" y="1922220"/>
                <a:ext cx="360" cy="640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F204B09-5ED5-0EAF-E864-D0B6CED06CF8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2630020" y="1913220"/>
                  <a:ext cx="1800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9D04315-49AF-2409-C293-437B6F119004}"/>
                    </a:ext>
                  </a:extLst>
                </p14:cNvPr>
                <p14:cNvContentPartPr/>
                <p14:nvPr/>
              </p14:nvContentPartPr>
              <p14:xfrm>
                <a:off x="2367580" y="1976220"/>
                <a:ext cx="968400" cy="817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9D04315-49AF-2409-C293-437B6F119004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2358580" y="1967580"/>
                  <a:ext cx="98604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7DE308F-1C59-DC56-EB68-0CBF90442AE8}"/>
                    </a:ext>
                  </a:extLst>
                </p14:cNvPr>
                <p14:cNvContentPartPr/>
                <p14:nvPr/>
              </p14:nvContentPartPr>
              <p14:xfrm>
                <a:off x="2918020" y="2109420"/>
                <a:ext cx="108360" cy="113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7DE308F-1C59-DC56-EB68-0CBF90442AE8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2909020" y="2100420"/>
                  <a:ext cx="12600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738B50A5-8C82-5B55-5E1F-C103FE3CFA62}"/>
                    </a:ext>
                  </a:extLst>
                </p14:cNvPr>
                <p14:cNvContentPartPr/>
                <p14:nvPr/>
              </p14:nvContentPartPr>
              <p14:xfrm>
                <a:off x="3281260" y="1975140"/>
                <a:ext cx="957240" cy="36360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738B50A5-8C82-5B55-5E1F-C103FE3CFA62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3272620" y="1966140"/>
                  <a:ext cx="97488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DE6CFB35-6A50-44C5-43C5-65283E47F658}"/>
                    </a:ext>
                  </a:extLst>
                </p14:cNvPr>
                <p14:cNvContentPartPr/>
                <p14:nvPr/>
              </p14:nvContentPartPr>
              <p14:xfrm>
                <a:off x="2221420" y="1957860"/>
                <a:ext cx="1113480" cy="34056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DE6CFB35-6A50-44C5-43C5-65283E47F658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2212420" y="1949220"/>
                  <a:ext cx="113112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1BA0906-D7FC-8731-19DF-E665B6F2CEC8}"/>
                    </a:ext>
                  </a:extLst>
                </p14:cNvPr>
                <p14:cNvContentPartPr/>
                <p14:nvPr/>
              </p14:nvContentPartPr>
              <p14:xfrm>
                <a:off x="1055740" y="1754100"/>
                <a:ext cx="18720" cy="1317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1BA0906-D7FC-8731-19DF-E665B6F2CEC8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1047100" y="1745460"/>
                  <a:ext cx="3636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7673B21-199E-F4D8-A332-92F1C8895546}"/>
                    </a:ext>
                  </a:extLst>
                </p14:cNvPr>
                <p14:cNvContentPartPr/>
                <p14:nvPr/>
              </p14:nvContentPartPr>
              <p14:xfrm>
                <a:off x="1033420" y="2459340"/>
                <a:ext cx="5760" cy="788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7673B21-199E-F4D8-A332-92F1C8895546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1024420" y="2450340"/>
                  <a:ext cx="2340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B89A23D-0163-8097-39B1-3DE16E5174A1}"/>
                    </a:ext>
                  </a:extLst>
                </p14:cNvPr>
                <p14:cNvContentPartPr/>
                <p14:nvPr/>
              </p14:nvContentPartPr>
              <p14:xfrm>
                <a:off x="2102620" y="2355660"/>
                <a:ext cx="9720" cy="1404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B89A23D-0163-8097-39B1-3DE16E5174A1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2093980" y="2346660"/>
                  <a:ext cx="2736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0E57636-58B8-9762-455B-29ABAF2CD11E}"/>
                    </a:ext>
                  </a:extLst>
                </p14:cNvPr>
                <p14:cNvContentPartPr/>
                <p14:nvPr/>
              </p14:nvContentPartPr>
              <p14:xfrm>
                <a:off x="2111980" y="1786860"/>
                <a:ext cx="9720" cy="117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0E57636-58B8-9762-455B-29ABAF2CD11E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2103340" y="1777860"/>
                  <a:ext cx="2736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00F6E784-7E10-A5E2-60A9-B87E02ABCECA}"/>
                    </a:ext>
                  </a:extLst>
                </p14:cNvPr>
                <p14:cNvContentPartPr/>
                <p14:nvPr/>
              </p14:nvContentPartPr>
              <p14:xfrm>
                <a:off x="1959340" y="1993140"/>
                <a:ext cx="266400" cy="2937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00F6E784-7E10-A5E2-60A9-B87E02ABCECA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1950340" y="1984140"/>
                  <a:ext cx="28404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E96E83EC-43D5-E4C7-B17E-C08D1CEC364C}"/>
                    </a:ext>
                  </a:extLst>
                </p14:cNvPr>
                <p14:cNvContentPartPr/>
                <p14:nvPr/>
              </p14:nvContentPartPr>
              <p14:xfrm>
                <a:off x="1342660" y="2006820"/>
                <a:ext cx="555480" cy="29052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E96E83EC-43D5-E4C7-B17E-C08D1CEC364C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1333660" y="1997820"/>
                  <a:ext cx="57312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C524B9A1-9FB6-5CD9-7CF4-FA55848FAEFC}"/>
                    </a:ext>
                  </a:extLst>
                </p14:cNvPr>
                <p14:cNvContentPartPr/>
                <p14:nvPr/>
              </p14:nvContentPartPr>
              <p14:xfrm>
                <a:off x="754060" y="1985940"/>
                <a:ext cx="528840" cy="3585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C524B9A1-9FB6-5CD9-7CF4-FA55848FAEFC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745420" y="1977300"/>
                  <a:ext cx="546480" cy="37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813B811-A17E-7B0F-91A0-833E888A7AAE}"/>
                    </a:ext>
                  </a:extLst>
                </p14:cNvPr>
                <p14:cNvContentPartPr/>
                <p14:nvPr/>
              </p14:nvContentPartPr>
              <p14:xfrm>
                <a:off x="3190540" y="720540"/>
                <a:ext cx="2880" cy="1393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813B811-A17E-7B0F-91A0-833E888A7AAE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3181900" y="711900"/>
                  <a:ext cx="205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6BBE3DF-E4EC-6C95-84D1-5278579BDC2B}"/>
                    </a:ext>
                  </a:extLst>
                </p14:cNvPr>
                <p14:cNvContentPartPr/>
                <p14:nvPr/>
              </p14:nvContentPartPr>
              <p14:xfrm>
                <a:off x="2924500" y="1034100"/>
                <a:ext cx="12240" cy="1393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6BBE3DF-E4EC-6C95-84D1-5278579BDC2B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2915860" y="1025460"/>
                  <a:ext cx="2988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999D409-11AE-B478-7F7A-06F2CF208C49}"/>
                    </a:ext>
                  </a:extLst>
                </p14:cNvPr>
                <p14:cNvContentPartPr/>
                <p14:nvPr/>
              </p14:nvContentPartPr>
              <p14:xfrm>
                <a:off x="3446140" y="1084500"/>
                <a:ext cx="14760" cy="1209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999D409-11AE-B478-7F7A-06F2CF208C49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3437140" y="1075500"/>
                  <a:ext cx="3240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50880E43-FA56-5FBF-6E84-71AE4F49F928}"/>
                    </a:ext>
                  </a:extLst>
                </p14:cNvPr>
                <p14:cNvContentPartPr/>
                <p14:nvPr/>
              </p14:nvContentPartPr>
              <p14:xfrm>
                <a:off x="3066340" y="955620"/>
                <a:ext cx="332640" cy="28728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50880E43-FA56-5FBF-6E84-71AE4F49F928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3057340" y="946620"/>
                  <a:ext cx="35028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17C37FB5-809A-9088-1F82-844D4AC0909E}"/>
                    </a:ext>
                  </a:extLst>
                </p14:cNvPr>
                <p14:cNvContentPartPr/>
                <p14:nvPr/>
              </p14:nvContentPartPr>
              <p14:xfrm>
                <a:off x="3198460" y="1347300"/>
                <a:ext cx="360" cy="36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17C37FB5-809A-9088-1F82-844D4AC0909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189820" y="13383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33E30737-E9C7-5835-1BAA-2F7C7584976A}"/>
                    </a:ext>
                  </a:extLst>
                </p14:cNvPr>
                <p14:cNvContentPartPr/>
                <p14:nvPr/>
              </p14:nvContentPartPr>
              <p14:xfrm>
                <a:off x="2272540" y="2319300"/>
                <a:ext cx="1177920" cy="73224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33E30737-E9C7-5835-1BAA-2F7C7584976A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2263540" y="2310660"/>
                  <a:ext cx="1195560" cy="749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200" name="Ink 199">
                <a:extLst>
                  <a:ext uri="{FF2B5EF4-FFF2-40B4-BE49-F238E27FC236}">
                    <a16:creationId xmlns:a16="http://schemas.microsoft.com/office/drawing/2014/main" id="{DA698D24-0935-438A-1F3B-79A9808641B5}"/>
                  </a:ext>
                </a:extLst>
              </p14:cNvPr>
              <p14:cNvContentPartPr/>
              <p14:nvPr/>
            </p14:nvContentPartPr>
            <p14:xfrm>
              <a:off x="3909100" y="948420"/>
              <a:ext cx="373680" cy="406080"/>
            </p14:xfrm>
          </p:contentPart>
        </mc:Choice>
        <mc:Fallback xmlns="">
          <p:pic>
            <p:nvPicPr>
              <p:cNvPr id="200" name="Ink 199">
                <a:extLst>
                  <a:ext uri="{FF2B5EF4-FFF2-40B4-BE49-F238E27FC236}">
                    <a16:creationId xmlns:a16="http://schemas.microsoft.com/office/drawing/2014/main" id="{DA698D24-0935-438A-1F3B-79A9808641B5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3900100" y="939420"/>
                <a:ext cx="391320" cy="42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201" name="Ink 200">
                <a:extLst>
                  <a:ext uri="{FF2B5EF4-FFF2-40B4-BE49-F238E27FC236}">
                    <a16:creationId xmlns:a16="http://schemas.microsoft.com/office/drawing/2014/main" id="{E6BFA6D8-EFC0-70CB-FA33-41479D052355}"/>
                  </a:ext>
                </a:extLst>
              </p14:cNvPr>
              <p14:cNvContentPartPr/>
              <p14:nvPr/>
            </p14:nvContentPartPr>
            <p14:xfrm>
              <a:off x="2825860" y="4519620"/>
              <a:ext cx="356040" cy="370800"/>
            </p14:xfrm>
          </p:contentPart>
        </mc:Choice>
        <mc:Fallback xmlns="">
          <p:pic>
            <p:nvPicPr>
              <p:cNvPr id="201" name="Ink 200">
                <a:extLst>
                  <a:ext uri="{FF2B5EF4-FFF2-40B4-BE49-F238E27FC236}">
                    <a16:creationId xmlns:a16="http://schemas.microsoft.com/office/drawing/2014/main" id="{E6BFA6D8-EFC0-70CB-FA33-41479D052355}"/>
                  </a:ext>
                </a:extLst>
              </p:cNvPr>
              <p:cNvPicPr/>
              <p:nvPr/>
            </p:nvPicPr>
            <p:blipFill>
              <a:blip r:embed="rId305"/>
              <a:stretch>
                <a:fillRect/>
              </a:stretch>
            </p:blipFill>
            <p:spPr>
              <a:xfrm>
                <a:off x="2816860" y="4510980"/>
                <a:ext cx="373680" cy="38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9700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6AB51-5BF6-1D30-CB4D-556384664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66"/>
          <a:stretch/>
        </p:blipFill>
        <p:spPr>
          <a:xfrm>
            <a:off x="9317626" y="6308471"/>
            <a:ext cx="2448923" cy="603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021489-10A4-1E41-F4DE-461101E0E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1" y="4562598"/>
            <a:ext cx="1621790" cy="16823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82272B-5E0E-7D62-D572-F6E4F4B85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9" y="654060"/>
            <a:ext cx="10945753" cy="809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07E68E-8EB7-65EF-7389-0F28ED11C6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36" y="1844604"/>
            <a:ext cx="5029095" cy="29547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F55E324-3076-AB29-D413-3774174C67C3}"/>
                  </a:ext>
                </a:extLst>
              </p14:cNvPr>
              <p14:cNvContentPartPr/>
              <p14:nvPr/>
            </p14:nvContentPartPr>
            <p14:xfrm>
              <a:off x="6730420" y="2693340"/>
              <a:ext cx="858240" cy="12744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F55E324-3076-AB29-D413-3774174C67C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21780" y="2684700"/>
                <a:ext cx="875880" cy="12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9D0C861-6E73-528C-F4CD-35671E0C614E}"/>
                  </a:ext>
                </a:extLst>
              </p14:cNvPr>
              <p14:cNvContentPartPr/>
              <p14:nvPr/>
            </p14:nvContentPartPr>
            <p14:xfrm>
              <a:off x="5873260" y="3607380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9D0C861-6E73-528C-F4CD-35671E0C614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64620" y="35983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729A167-34F9-58F5-E927-B5A722B0B456}"/>
                  </a:ext>
                </a:extLst>
              </p14:cNvPr>
              <p14:cNvContentPartPr/>
              <p14:nvPr/>
            </p14:nvContentPartPr>
            <p14:xfrm>
              <a:off x="4375300" y="2705220"/>
              <a:ext cx="2082960" cy="8582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729A167-34F9-58F5-E927-B5A722B0B45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66300" y="2696580"/>
                <a:ext cx="2100600" cy="87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353EF96-3E46-971D-D64F-E6C2DEBE306D}"/>
                  </a:ext>
                </a:extLst>
              </p14:cNvPr>
              <p14:cNvContentPartPr/>
              <p14:nvPr/>
            </p14:nvContentPartPr>
            <p14:xfrm>
              <a:off x="4092700" y="1916460"/>
              <a:ext cx="2166120" cy="28324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353EF96-3E46-971D-D64F-E6C2DEBE306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083700" y="1907820"/>
                <a:ext cx="2183760" cy="28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4CACBB4-8CF6-B67C-F650-753CB17979B9}"/>
                  </a:ext>
                </a:extLst>
              </p14:cNvPr>
              <p14:cNvContentPartPr/>
              <p14:nvPr/>
            </p14:nvContentPartPr>
            <p14:xfrm>
              <a:off x="5822860" y="4856940"/>
              <a:ext cx="319680" cy="5914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4CACBB4-8CF6-B67C-F650-753CB17979B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813860" y="4847940"/>
                <a:ext cx="337320" cy="60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97661E4-6C72-24D5-C47E-80508E3CCFD8}"/>
                  </a:ext>
                </a:extLst>
              </p14:cNvPr>
              <p14:cNvContentPartPr/>
              <p14:nvPr/>
            </p14:nvContentPartPr>
            <p14:xfrm>
              <a:off x="5744380" y="4881780"/>
              <a:ext cx="146520" cy="1404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97661E4-6C72-24D5-C47E-80508E3CCFD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735380" y="4873140"/>
                <a:ext cx="16416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8B6B844-330E-9D29-9643-A44D3601AAF8}"/>
                  </a:ext>
                </a:extLst>
              </p14:cNvPr>
              <p14:cNvContentPartPr/>
              <p14:nvPr/>
            </p14:nvContentPartPr>
            <p14:xfrm>
              <a:off x="5542780" y="5265180"/>
              <a:ext cx="145080" cy="3124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8B6B844-330E-9D29-9643-A44D3601AAF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533780" y="5256540"/>
                <a:ext cx="162720" cy="33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95EA679-23AC-C7D6-783D-F8AC19734399}"/>
                  </a:ext>
                </a:extLst>
              </p14:cNvPr>
              <p14:cNvContentPartPr/>
              <p14:nvPr/>
            </p14:nvContentPartPr>
            <p14:xfrm>
              <a:off x="5935180" y="4754700"/>
              <a:ext cx="38160" cy="352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95EA679-23AC-C7D6-783D-F8AC1973439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926540" y="4745700"/>
                <a:ext cx="5580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B521D06-4887-F364-AAFA-C8E8D7EFAA9A}"/>
                  </a:ext>
                </a:extLst>
              </p14:cNvPr>
              <p14:cNvContentPartPr/>
              <p14:nvPr/>
            </p14:nvContentPartPr>
            <p14:xfrm>
              <a:off x="5113300" y="5248260"/>
              <a:ext cx="262800" cy="3052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B521D06-4887-F364-AAFA-C8E8D7EFAA9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104660" y="5239620"/>
                <a:ext cx="280440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3C1A10C-7013-38EB-D2FB-0A9935F7EEA4}"/>
                  </a:ext>
                </a:extLst>
              </p14:cNvPr>
              <p14:cNvContentPartPr/>
              <p14:nvPr/>
            </p14:nvContentPartPr>
            <p14:xfrm>
              <a:off x="4679140" y="5376420"/>
              <a:ext cx="369000" cy="4831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3C1A10C-7013-38EB-D2FB-0A9935F7EEA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670140" y="5367420"/>
                <a:ext cx="386640" cy="50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E95911B-E296-F88E-520E-DCEC8E17B17F}"/>
                  </a:ext>
                </a:extLst>
              </p14:cNvPr>
              <p14:cNvContentPartPr/>
              <p14:nvPr/>
            </p14:nvContentPartPr>
            <p14:xfrm>
              <a:off x="5178100" y="5670180"/>
              <a:ext cx="154440" cy="2041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E95911B-E296-F88E-520E-DCEC8E17B17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169100" y="5661540"/>
                <a:ext cx="17208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4FC3AA9-8D95-D945-429A-21811CB3C219}"/>
                  </a:ext>
                </a:extLst>
              </p14:cNvPr>
              <p14:cNvContentPartPr/>
              <p14:nvPr/>
            </p14:nvContentPartPr>
            <p14:xfrm>
              <a:off x="5369620" y="2448540"/>
              <a:ext cx="673560" cy="16898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4FC3AA9-8D95-D945-429A-21811CB3C21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360620" y="2439540"/>
                <a:ext cx="691200" cy="170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DFFB456-4AB8-787B-C3F8-CF51A0FA0560}"/>
                  </a:ext>
                </a:extLst>
              </p14:cNvPr>
              <p14:cNvContentPartPr/>
              <p14:nvPr/>
            </p14:nvContentPartPr>
            <p14:xfrm>
              <a:off x="4754740" y="2469420"/>
              <a:ext cx="624960" cy="18187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DFFB456-4AB8-787B-C3F8-CF51A0FA056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746100" y="2460780"/>
                <a:ext cx="642600" cy="18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6F1C5A5-12AB-AACF-C800-784D98355636}"/>
                  </a:ext>
                </a:extLst>
              </p14:cNvPr>
              <p14:cNvContentPartPr/>
              <p14:nvPr/>
            </p14:nvContentPartPr>
            <p14:xfrm>
              <a:off x="4710460" y="2464380"/>
              <a:ext cx="1333080" cy="10072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6F1C5A5-12AB-AACF-C800-784D9835563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701460" y="2455380"/>
                <a:ext cx="1350720" cy="10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37E1120-1DCA-0EAD-F910-D18340B0E0C8}"/>
                  </a:ext>
                </a:extLst>
              </p14:cNvPr>
              <p14:cNvContentPartPr/>
              <p14:nvPr/>
            </p14:nvContentPartPr>
            <p14:xfrm>
              <a:off x="5377180" y="2035260"/>
              <a:ext cx="149040" cy="6390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37E1120-1DCA-0EAD-F910-D18340B0E0C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368180" y="2026620"/>
                <a:ext cx="166680" cy="65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E237ED1-E43A-2641-EEA0-559F246333E7}"/>
                  </a:ext>
                </a:extLst>
              </p14:cNvPr>
              <p14:cNvContentPartPr/>
              <p14:nvPr/>
            </p14:nvContentPartPr>
            <p14:xfrm>
              <a:off x="4690660" y="3706020"/>
              <a:ext cx="603360" cy="7887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E237ED1-E43A-2641-EEA0-559F246333E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681660" y="3697020"/>
                <a:ext cx="621000" cy="80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5DC7D78-7DBF-B188-7B10-CE6913836891}"/>
                  </a:ext>
                </a:extLst>
              </p14:cNvPr>
              <p14:cNvContentPartPr/>
              <p14:nvPr/>
            </p14:nvContentPartPr>
            <p14:xfrm>
              <a:off x="4932940" y="2485980"/>
              <a:ext cx="902520" cy="4392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5DC7D78-7DBF-B188-7B10-CE691383689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924300" y="2477340"/>
                <a:ext cx="920160" cy="45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2F6C465-71B8-C7BE-F19D-B90CD2DF139F}"/>
                  </a:ext>
                </a:extLst>
              </p14:cNvPr>
              <p14:cNvContentPartPr/>
              <p14:nvPr/>
            </p14:nvContentPartPr>
            <p14:xfrm>
              <a:off x="4897300" y="3435300"/>
              <a:ext cx="1089360" cy="5259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2F6C465-71B8-C7BE-F19D-B90CD2DF139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888660" y="3426300"/>
                <a:ext cx="1107000" cy="5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FCE6FA5-A199-8D67-1701-9315FEF15986}"/>
                  </a:ext>
                </a:extLst>
              </p14:cNvPr>
              <p14:cNvContentPartPr/>
              <p14:nvPr/>
            </p14:nvContentPartPr>
            <p14:xfrm>
              <a:off x="6364660" y="2587860"/>
              <a:ext cx="3114000" cy="13960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FCE6FA5-A199-8D67-1701-9315FEF1598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355660" y="2578860"/>
                <a:ext cx="3131640" cy="141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AC3E1A9-CDB7-5B0E-DFDB-9399CF13C9E4}"/>
                  </a:ext>
                </a:extLst>
              </p14:cNvPr>
              <p14:cNvContentPartPr/>
              <p14:nvPr/>
            </p14:nvContentPartPr>
            <p14:xfrm>
              <a:off x="8931100" y="3147300"/>
              <a:ext cx="1412280" cy="1940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AC3E1A9-CDB7-5B0E-DFDB-9399CF13C9E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922100" y="3138660"/>
                <a:ext cx="142992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8436261-A460-0BA7-CFA9-C48EDAA4103A}"/>
                  </a:ext>
                </a:extLst>
              </p14:cNvPr>
              <p14:cNvContentPartPr/>
              <p14:nvPr/>
            </p14:nvContentPartPr>
            <p14:xfrm>
              <a:off x="10875100" y="3072780"/>
              <a:ext cx="460080" cy="563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8436261-A460-0BA7-CFA9-C48EDAA4103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0866460" y="3064140"/>
                <a:ext cx="477720" cy="58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C4458527-A701-B16A-A015-7CADF231350D}"/>
                  </a:ext>
                </a:extLst>
              </p14:cNvPr>
              <p14:cNvContentPartPr/>
              <p14:nvPr/>
            </p14:nvContentPartPr>
            <p14:xfrm>
              <a:off x="11288740" y="3592980"/>
              <a:ext cx="178200" cy="1670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C4458527-A701-B16A-A015-7CADF231350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1279740" y="3584340"/>
                <a:ext cx="19584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B6FB3039-A19D-A3DA-974A-B597F551ABDF}"/>
                  </a:ext>
                </a:extLst>
              </p14:cNvPr>
              <p14:cNvContentPartPr/>
              <p14:nvPr/>
            </p14:nvContentPartPr>
            <p14:xfrm>
              <a:off x="10418260" y="3518100"/>
              <a:ext cx="228600" cy="2750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B6FB3039-A19D-A3DA-974A-B597F551ABD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0409260" y="3509460"/>
                <a:ext cx="24624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6CE45FD-A9E7-16F4-4CD3-6A4CA9DA0B88}"/>
                  </a:ext>
                </a:extLst>
              </p14:cNvPr>
              <p14:cNvContentPartPr/>
              <p14:nvPr/>
            </p14:nvContentPartPr>
            <p14:xfrm>
              <a:off x="10576300" y="3989340"/>
              <a:ext cx="246600" cy="763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6CE45FD-A9E7-16F4-4CD3-6A4CA9DA0B88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0567300" y="3980340"/>
                <a:ext cx="26424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577B4DA2-79FD-4EF7-0AEF-8130B044AB69}"/>
                  </a:ext>
                </a:extLst>
              </p14:cNvPr>
              <p14:cNvContentPartPr/>
              <p14:nvPr/>
            </p14:nvContentPartPr>
            <p14:xfrm>
              <a:off x="9966460" y="3741300"/>
              <a:ext cx="356760" cy="2556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577B4DA2-79FD-4EF7-0AEF-8130B044AB69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9957460" y="3732660"/>
                <a:ext cx="374400" cy="27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0FA088BB-B212-2D70-6FD2-A959B1AD670F}"/>
                  </a:ext>
                </a:extLst>
              </p14:cNvPr>
              <p14:cNvContentPartPr/>
              <p14:nvPr/>
            </p14:nvContentPartPr>
            <p14:xfrm>
              <a:off x="10174540" y="4157820"/>
              <a:ext cx="59760" cy="64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0FA088BB-B212-2D70-6FD2-A959B1AD670F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0165540" y="4149180"/>
                <a:ext cx="7740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52BF3F2-F10F-78AA-4897-B147AA0F7AFB}"/>
                  </a:ext>
                </a:extLst>
              </p14:cNvPr>
              <p14:cNvContentPartPr/>
              <p14:nvPr/>
            </p14:nvContentPartPr>
            <p14:xfrm>
              <a:off x="9686020" y="3895740"/>
              <a:ext cx="294120" cy="45648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52BF3F2-F10F-78AA-4897-B147AA0F7AFB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9677020" y="3887100"/>
                <a:ext cx="311760" cy="4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BAB5B9AB-D497-0348-FAC3-63C5E4079C9B}"/>
                  </a:ext>
                </a:extLst>
              </p14:cNvPr>
              <p14:cNvContentPartPr/>
              <p14:nvPr/>
            </p14:nvContentPartPr>
            <p14:xfrm>
              <a:off x="9663700" y="3774420"/>
              <a:ext cx="432360" cy="6789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BAB5B9AB-D497-0348-FAC3-63C5E4079C9B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9654700" y="3765780"/>
                <a:ext cx="450000" cy="69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8C098673-9B5F-FA9A-7D7E-3FFA28DC8AB2}"/>
                  </a:ext>
                </a:extLst>
              </p14:cNvPr>
              <p14:cNvContentPartPr/>
              <p14:nvPr/>
            </p14:nvContentPartPr>
            <p14:xfrm>
              <a:off x="9665140" y="3745980"/>
              <a:ext cx="64440" cy="817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8C098673-9B5F-FA9A-7D7E-3FFA28DC8AB2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9656500" y="3737340"/>
                <a:ext cx="8208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9DC1C9C8-99BF-5B99-633F-B3763904290D}"/>
                  </a:ext>
                </a:extLst>
              </p14:cNvPr>
              <p14:cNvContentPartPr/>
              <p14:nvPr/>
            </p14:nvContentPartPr>
            <p14:xfrm>
              <a:off x="8040100" y="1777140"/>
              <a:ext cx="661320" cy="4377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9DC1C9C8-99BF-5B99-633F-B3763904290D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8031100" y="1768500"/>
                <a:ext cx="678960" cy="455400"/>
              </a:xfrm>
              <a:prstGeom prst="rect">
                <a:avLst/>
              </a:prstGeom>
            </p:spPr>
          </p:pic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ACDC2444-2EC9-53D2-D108-FB1C9372F331}"/>
              </a:ext>
            </a:extLst>
          </p:cNvPr>
          <p:cNvGrpSpPr/>
          <p:nvPr/>
        </p:nvGrpSpPr>
        <p:grpSpPr>
          <a:xfrm>
            <a:off x="7977460" y="4154940"/>
            <a:ext cx="813600" cy="1462680"/>
            <a:chOff x="7977460" y="4154940"/>
            <a:chExt cx="813600" cy="146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F9361AF-BB8C-E4F9-8A9E-22CE714FF46A}"/>
                    </a:ext>
                  </a:extLst>
                </p14:cNvPr>
                <p14:cNvContentPartPr/>
                <p14:nvPr/>
              </p14:nvContentPartPr>
              <p14:xfrm>
                <a:off x="7977460" y="4154940"/>
                <a:ext cx="481320" cy="8060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F9361AF-BB8C-E4F9-8A9E-22CE714FF46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968460" y="4146300"/>
                  <a:ext cx="498960" cy="82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40917BE-03A0-CA29-3BDE-F278E2C7A0CA}"/>
                    </a:ext>
                  </a:extLst>
                </p14:cNvPr>
                <p14:cNvContentPartPr/>
                <p14:nvPr/>
              </p14:nvContentPartPr>
              <p14:xfrm>
                <a:off x="8511340" y="5246820"/>
                <a:ext cx="279720" cy="216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40917BE-03A0-CA29-3BDE-F278E2C7A0C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502340" y="5238180"/>
                  <a:ext cx="29736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EF99AE2-ACC5-041B-CC98-47120039AD68}"/>
                    </a:ext>
                  </a:extLst>
                </p14:cNvPr>
                <p14:cNvContentPartPr/>
                <p14:nvPr/>
              </p14:nvContentPartPr>
              <p14:xfrm>
                <a:off x="8461300" y="5092380"/>
                <a:ext cx="130680" cy="1386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EF99AE2-ACC5-041B-CC98-47120039AD6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452300" y="5083740"/>
                  <a:ext cx="14832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387E96B-D35B-F189-0255-EA065517FFC7}"/>
                    </a:ext>
                  </a:extLst>
                </p14:cNvPr>
                <p14:cNvContentPartPr/>
                <p14:nvPr/>
              </p14:nvContentPartPr>
              <p14:xfrm>
                <a:off x="8328100" y="5366700"/>
                <a:ext cx="145080" cy="2509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387E96B-D35B-F189-0255-EA065517FFC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319460" y="5358060"/>
                  <a:ext cx="16272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A1F1B50-DCE7-FC50-23E6-84DABBCC43BB}"/>
                    </a:ext>
                  </a:extLst>
                </p14:cNvPr>
                <p14:cNvContentPartPr/>
                <p14:nvPr/>
              </p14:nvContentPartPr>
              <p14:xfrm>
                <a:off x="8141260" y="5524020"/>
                <a:ext cx="83160" cy="619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A1F1B50-DCE7-FC50-23E6-84DABBCC43B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132260" y="5515020"/>
                  <a:ext cx="100800" cy="7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80A5151-9F84-67A4-30D5-9FC23066880E}"/>
              </a:ext>
            </a:extLst>
          </p:cNvPr>
          <p:cNvGrpSpPr/>
          <p:nvPr/>
        </p:nvGrpSpPr>
        <p:grpSpPr>
          <a:xfrm>
            <a:off x="8920660" y="1318140"/>
            <a:ext cx="549360" cy="452880"/>
            <a:chOff x="8920660" y="1318140"/>
            <a:chExt cx="549360" cy="45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7E85870-35B8-6D37-EBB1-E3E3AF299926}"/>
                    </a:ext>
                  </a:extLst>
                </p14:cNvPr>
                <p14:cNvContentPartPr/>
                <p14:nvPr/>
              </p14:nvContentPartPr>
              <p14:xfrm>
                <a:off x="9263020" y="1474380"/>
                <a:ext cx="207000" cy="1620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7E85870-35B8-6D37-EBB1-E3E3AF29992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254380" y="1465740"/>
                  <a:ext cx="22464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9A22CAC-CFF2-58F7-E883-580D82FC0E34}"/>
                    </a:ext>
                  </a:extLst>
                </p14:cNvPr>
                <p14:cNvContentPartPr/>
                <p14:nvPr/>
              </p14:nvContentPartPr>
              <p14:xfrm>
                <a:off x="9196060" y="1318140"/>
                <a:ext cx="175680" cy="1033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9A22CAC-CFF2-58F7-E883-580D82FC0E34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187060" y="1309140"/>
                  <a:ext cx="19332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4556A6E1-90D9-0D7C-5C81-86AA0F074E9F}"/>
                    </a:ext>
                  </a:extLst>
                </p14:cNvPr>
                <p14:cNvContentPartPr/>
                <p14:nvPr/>
              </p14:nvContentPartPr>
              <p14:xfrm>
                <a:off x="9030100" y="1473300"/>
                <a:ext cx="210960" cy="2977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4556A6E1-90D9-0D7C-5C81-86AA0F074E9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021100" y="1464300"/>
                  <a:ext cx="22860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57620968-FF63-4B5A-83F2-D6762876ECBA}"/>
                    </a:ext>
                  </a:extLst>
                </p14:cNvPr>
                <p14:cNvContentPartPr/>
                <p14:nvPr/>
              </p14:nvContentPartPr>
              <p14:xfrm>
                <a:off x="8920660" y="1599300"/>
                <a:ext cx="67680" cy="471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57620968-FF63-4B5A-83F2-D6762876ECBA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912020" y="1590300"/>
                  <a:ext cx="85320" cy="6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6465A46-D429-1AE2-4A95-696866DE4007}"/>
              </a:ext>
            </a:extLst>
          </p:cNvPr>
          <p:cNvGrpSpPr/>
          <p:nvPr/>
        </p:nvGrpSpPr>
        <p:grpSpPr>
          <a:xfrm>
            <a:off x="984460" y="1627740"/>
            <a:ext cx="2708280" cy="4803480"/>
            <a:chOff x="984460" y="1627740"/>
            <a:chExt cx="2708280" cy="480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1A0B83C2-1BA1-AB40-B288-EEED2F2624FE}"/>
                    </a:ext>
                  </a:extLst>
                </p14:cNvPr>
                <p14:cNvContentPartPr/>
                <p14:nvPr/>
              </p14:nvContentPartPr>
              <p14:xfrm>
                <a:off x="3178660" y="1756260"/>
                <a:ext cx="468720" cy="3758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1A0B83C2-1BA1-AB40-B288-EEED2F2624F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170020" y="1747620"/>
                  <a:ext cx="48636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22B78B6D-8F4F-1301-DB63-640F91F7248F}"/>
                    </a:ext>
                  </a:extLst>
                </p14:cNvPr>
                <p14:cNvContentPartPr/>
                <p14:nvPr/>
              </p14:nvContentPartPr>
              <p14:xfrm>
                <a:off x="2794180" y="1717740"/>
                <a:ext cx="519120" cy="3682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22B78B6D-8F4F-1301-DB63-640F91F7248F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785540" y="1708740"/>
                  <a:ext cx="536760" cy="38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75B587F2-9DC3-F9E9-AFD2-15CEECDB7288}"/>
                    </a:ext>
                  </a:extLst>
                </p14:cNvPr>
                <p14:cNvContentPartPr/>
                <p14:nvPr/>
              </p14:nvContentPartPr>
              <p14:xfrm>
                <a:off x="3622540" y="1771020"/>
                <a:ext cx="70200" cy="20599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5B587F2-9DC3-F9E9-AFD2-15CEECDB7288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613900" y="1762380"/>
                  <a:ext cx="87840" cy="20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DCF0C2B1-F662-C490-637C-A91BB6381940}"/>
                    </a:ext>
                  </a:extLst>
                </p14:cNvPr>
                <p14:cNvContentPartPr/>
                <p14:nvPr/>
              </p14:nvContentPartPr>
              <p14:xfrm>
                <a:off x="3218260" y="2015820"/>
                <a:ext cx="112320" cy="21204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DCF0C2B1-F662-C490-637C-A91BB638194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209620" y="2006820"/>
                  <a:ext cx="129960" cy="21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9F21B0FC-A16A-CBC7-C100-B8193C330878}"/>
                    </a:ext>
                  </a:extLst>
                </p14:cNvPr>
                <p14:cNvContentPartPr/>
                <p14:nvPr/>
              </p14:nvContentPartPr>
              <p14:xfrm>
                <a:off x="2741620" y="2059020"/>
                <a:ext cx="54360" cy="19904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9F21B0FC-A16A-CBC7-C100-B8193C330878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732620" y="2050020"/>
                  <a:ext cx="72000" cy="20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1379BD77-5E2C-6004-019A-87A21DB33BDE}"/>
                    </a:ext>
                  </a:extLst>
                </p14:cNvPr>
                <p14:cNvContentPartPr/>
                <p14:nvPr/>
              </p14:nvContentPartPr>
              <p14:xfrm>
                <a:off x="2731540" y="4008780"/>
                <a:ext cx="556920" cy="950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1379BD77-5E2C-6004-019A-87A21DB33BD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722540" y="4000140"/>
                  <a:ext cx="57456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DCE5A0D8-FA26-20FD-453B-E71964200DBA}"/>
                    </a:ext>
                  </a:extLst>
                </p14:cNvPr>
                <p14:cNvContentPartPr/>
                <p14:nvPr/>
              </p14:nvContentPartPr>
              <p14:xfrm>
                <a:off x="3238780" y="3746700"/>
                <a:ext cx="431640" cy="3438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DCE5A0D8-FA26-20FD-453B-E71964200DB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229780" y="3738060"/>
                  <a:ext cx="449280" cy="36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C5953F6C-CC1C-E6CB-A882-0EB58587F841}"/>
                    </a:ext>
                  </a:extLst>
                </p14:cNvPr>
                <p14:cNvContentPartPr/>
                <p14:nvPr/>
              </p14:nvContentPartPr>
              <p14:xfrm>
                <a:off x="3049060" y="1800180"/>
                <a:ext cx="68040" cy="20214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C5953F6C-CC1C-E6CB-A882-0EB58587F84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040420" y="1791540"/>
                  <a:ext cx="85680" cy="20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29AC0A9B-862C-48AC-C839-C24B012B443A}"/>
                    </a:ext>
                  </a:extLst>
                </p14:cNvPr>
                <p14:cNvContentPartPr/>
                <p14:nvPr/>
              </p14:nvContentPartPr>
              <p14:xfrm>
                <a:off x="2666380" y="3800340"/>
                <a:ext cx="380880" cy="2631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29AC0A9B-862C-48AC-C839-C24B012B443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657740" y="3791340"/>
                  <a:ext cx="39852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56650E20-607B-E921-48B0-020D36151599}"/>
                    </a:ext>
                  </a:extLst>
                </p14:cNvPr>
                <p14:cNvContentPartPr/>
                <p14:nvPr/>
              </p14:nvContentPartPr>
              <p14:xfrm>
                <a:off x="3072100" y="3779460"/>
                <a:ext cx="411120" cy="36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56650E20-607B-E921-48B0-020D36151599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063100" y="3770460"/>
                  <a:ext cx="42876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A3DDDEC0-DE4B-C447-8BC8-8A68A7F1269D}"/>
                    </a:ext>
                  </a:extLst>
                </p14:cNvPr>
                <p14:cNvContentPartPr/>
                <p14:nvPr/>
              </p14:nvContentPartPr>
              <p14:xfrm>
                <a:off x="1026940" y="1630260"/>
                <a:ext cx="636480" cy="4428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A3DDDEC0-DE4B-C447-8BC8-8A68A7F1269D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017940" y="1621620"/>
                  <a:ext cx="65412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6AA230EA-588D-7E19-4296-EBA9E90ADFEC}"/>
                    </a:ext>
                  </a:extLst>
                </p14:cNvPr>
                <p14:cNvContentPartPr/>
                <p14:nvPr/>
              </p14:nvContentPartPr>
              <p14:xfrm>
                <a:off x="1625980" y="1627740"/>
                <a:ext cx="626040" cy="4975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6AA230EA-588D-7E19-4296-EBA9E90ADFEC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617340" y="1618740"/>
                  <a:ext cx="643680" cy="51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4C6411D3-D35F-270F-633D-09189C2929EA}"/>
                    </a:ext>
                  </a:extLst>
                </p14:cNvPr>
                <p14:cNvContentPartPr/>
                <p14:nvPr/>
              </p14:nvContentPartPr>
              <p14:xfrm>
                <a:off x="1795900" y="2134260"/>
                <a:ext cx="424440" cy="5652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4C6411D3-D35F-270F-633D-09189C2929EA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787260" y="2125260"/>
                  <a:ext cx="442080" cy="58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6717CE2A-AF32-188A-F659-CC8CB19F3C1C}"/>
                    </a:ext>
                  </a:extLst>
                </p14:cNvPr>
                <p14:cNvContentPartPr/>
                <p14:nvPr/>
              </p14:nvContentPartPr>
              <p14:xfrm>
                <a:off x="988780" y="2054340"/>
                <a:ext cx="341280" cy="6966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6717CE2A-AF32-188A-F659-CC8CB19F3C1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79780" y="2045340"/>
                  <a:ext cx="358920" cy="71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093C8E37-8322-09AC-5803-98DE071E8667}"/>
                    </a:ext>
                  </a:extLst>
                </p14:cNvPr>
                <p14:cNvContentPartPr/>
                <p14:nvPr/>
              </p14:nvContentPartPr>
              <p14:xfrm>
                <a:off x="1267780" y="2644020"/>
                <a:ext cx="669240" cy="201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093C8E37-8322-09AC-5803-98DE071E8667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259140" y="2635380"/>
                  <a:ext cx="68688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34EEEFF-4DA7-8977-0063-F86F1F8C982B}"/>
                    </a:ext>
                  </a:extLst>
                </p14:cNvPr>
                <p14:cNvContentPartPr/>
                <p14:nvPr/>
              </p14:nvContentPartPr>
              <p14:xfrm>
                <a:off x="1097860" y="4153860"/>
                <a:ext cx="407160" cy="3855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34EEEFF-4DA7-8977-0063-F86F1F8C982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089220" y="4144860"/>
                  <a:ext cx="42480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A3870593-0316-B3FC-1223-F525932BBA07}"/>
                    </a:ext>
                  </a:extLst>
                </p14:cNvPr>
                <p14:cNvContentPartPr/>
                <p14:nvPr/>
              </p14:nvContentPartPr>
              <p14:xfrm>
                <a:off x="1526620" y="4125060"/>
                <a:ext cx="586800" cy="4460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A3870593-0316-B3FC-1223-F525932BBA07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517980" y="4116420"/>
                  <a:ext cx="604440" cy="46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0151A4E4-B8DB-7978-EE54-B334A26398C1}"/>
                    </a:ext>
                  </a:extLst>
                </p14:cNvPr>
                <p14:cNvContentPartPr/>
                <p14:nvPr/>
              </p14:nvContentPartPr>
              <p14:xfrm>
                <a:off x="1775020" y="4591980"/>
                <a:ext cx="322920" cy="5374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0151A4E4-B8DB-7978-EE54-B334A26398C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766020" y="4583340"/>
                  <a:ext cx="340560" cy="55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F9331E7F-B721-30AD-F4BA-0CA0EEE5B988}"/>
                    </a:ext>
                  </a:extLst>
                </p14:cNvPr>
                <p14:cNvContentPartPr/>
                <p14:nvPr/>
              </p14:nvContentPartPr>
              <p14:xfrm>
                <a:off x="1038820" y="4420620"/>
                <a:ext cx="200520" cy="1746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F9331E7F-B721-30AD-F4BA-0CA0EEE5B98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029820" y="4411980"/>
                  <a:ext cx="21816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EC696760-AF96-DB16-FC74-3E38229DAFFE}"/>
                    </a:ext>
                  </a:extLst>
                </p14:cNvPr>
                <p14:cNvContentPartPr/>
                <p14:nvPr/>
              </p14:nvContentPartPr>
              <p14:xfrm>
                <a:off x="1011100" y="4544100"/>
                <a:ext cx="317880" cy="6105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EC696760-AF96-DB16-FC74-3E38229DAFFE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02100" y="4535100"/>
                  <a:ext cx="335520" cy="62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74442C83-864A-9760-E5FB-1FC045AF9F4F}"/>
                    </a:ext>
                  </a:extLst>
                </p14:cNvPr>
                <p14:cNvContentPartPr/>
                <p14:nvPr/>
              </p14:nvContentPartPr>
              <p14:xfrm>
                <a:off x="1332220" y="5039820"/>
                <a:ext cx="520560" cy="871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74442C83-864A-9760-E5FB-1FC045AF9F4F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323580" y="5030820"/>
                  <a:ext cx="53820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E82E1D43-1DCA-6757-45B8-2FE843C642E5}"/>
                    </a:ext>
                  </a:extLst>
                </p14:cNvPr>
                <p14:cNvContentPartPr/>
                <p14:nvPr/>
              </p14:nvContentPartPr>
              <p14:xfrm>
                <a:off x="1627420" y="1655460"/>
                <a:ext cx="100440" cy="24069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E82E1D43-1DCA-6757-45B8-2FE843C642E5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618420" y="1646460"/>
                  <a:ext cx="118080" cy="242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98596241-0908-83B0-6583-2BB9F61F046A}"/>
                    </a:ext>
                  </a:extLst>
                </p14:cNvPr>
                <p14:cNvContentPartPr/>
                <p14:nvPr/>
              </p14:nvContentPartPr>
              <p14:xfrm>
                <a:off x="1863220" y="2598660"/>
                <a:ext cx="142920" cy="24710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98596241-0908-83B0-6583-2BB9F61F046A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854220" y="2590020"/>
                  <a:ext cx="160560" cy="248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74538DA7-2EF9-6CC9-49C9-CD36D6FD962B}"/>
                    </a:ext>
                  </a:extLst>
                </p14:cNvPr>
                <p14:cNvContentPartPr/>
                <p14:nvPr/>
              </p14:nvContentPartPr>
              <p14:xfrm>
                <a:off x="1607620" y="3752100"/>
                <a:ext cx="71640" cy="5511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74538DA7-2EF9-6CC9-49C9-CD36D6FD962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598620" y="3743460"/>
                  <a:ext cx="89280" cy="56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F8D08C01-8A4E-296B-6D83-FD3E2516AEE0}"/>
                    </a:ext>
                  </a:extLst>
                </p14:cNvPr>
                <p14:cNvContentPartPr/>
                <p14:nvPr/>
              </p14:nvContentPartPr>
              <p14:xfrm>
                <a:off x="2127820" y="2096820"/>
                <a:ext cx="97560" cy="24307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F8D08C01-8A4E-296B-6D83-FD3E2516AEE0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119180" y="2088180"/>
                  <a:ext cx="115200" cy="244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653C8A23-E5D2-439A-0562-E5B1FD909B2A}"/>
                    </a:ext>
                  </a:extLst>
                </p14:cNvPr>
                <p14:cNvContentPartPr/>
                <p14:nvPr/>
              </p14:nvContentPartPr>
              <p14:xfrm>
                <a:off x="1292980" y="2627100"/>
                <a:ext cx="78480" cy="25563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653C8A23-E5D2-439A-0562-E5B1FD909B2A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283980" y="2618460"/>
                  <a:ext cx="96120" cy="257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DB774CFD-798E-3C9E-3CC8-627E08A9199F}"/>
                    </a:ext>
                  </a:extLst>
                </p14:cNvPr>
                <p14:cNvContentPartPr/>
                <p14:nvPr/>
              </p14:nvContentPartPr>
              <p14:xfrm>
                <a:off x="984460" y="2079900"/>
                <a:ext cx="86760" cy="25538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DB774CFD-798E-3C9E-3CC8-627E08A9199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975820" y="2071260"/>
                  <a:ext cx="104400" cy="257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E6E3A251-1D73-644E-A0B9-E01F5FCA47E4}"/>
                    </a:ext>
                  </a:extLst>
                </p14:cNvPr>
                <p14:cNvContentPartPr/>
                <p14:nvPr/>
              </p14:nvContentPartPr>
              <p14:xfrm>
                <a:off x="2227180" y="4576140"/>
                <a:ext cx="933480" cy="4640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E6E3A251-1D73-644E-A0B9-E01F5FCA47E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218180" y="4567140"/>
                  <a:ext cx="951120" cy="48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444A317A-6631-27B3-6C29-4C8D99237568}"/>
                    </a:ext>
                  </a:extLst>
                </p14:cNvPr>
                <p14:cNvContentPartPr/>
                <p14:nvPr/>
              </p14:nvContentPartPr>
              <p14:xfrm>
                <a:off x="3199540" y="5242500"/>
                <a:ext cx="167400" cy="5263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444A317A-6631-27B3-6C29-4C8D99237568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190540" y="5233860"/>
                  <a:ext cx="185040" cy="54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EF7E44EB-1859-7E2B-910B-DC229C5802E4}"/>
                    </a:ext>
                  </a:extLst>
                </p14:cNvPr>
                <p14:cNvContentPartPr/>
                <p14:nvPr/>
              </p14:nvContentPartPr>
              <p14:xfrm>
                <a:off x="2986420" y="5326380"/>
                <a:ext cx="82080" cy="1803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EF7E44EB-1859-7E2B-910B-DC229C5802E4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977780" y="5317380"/>
                  <a:ext cx="9972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88323243-E76F-BE84-4154-51360DF48254}"/>
                    </a:ext>
                  </a:extLst>
                </p14:cNvPr>
                <p14:cNvContentPartPr/>
                <p14:nvPr/>
              </p14:nvContentPartPr>
              <p14:xfrm>
                <a:off x="3035380" y="5732460"/>
                <a:ext cx="63720" cy="2368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88323243-E76F-BE84-4154-51360DF48254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026380" y="5723820"/>
                  <a:ext cx="8136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D60A374B-B3E9-A1A9-6A0E-B0F155DC1376}"/>
                    </a:ext>
                  </a:extLst>
                </p14:cNvPr>
                <p14:cNvContentPartPr/>
                <p14:nvPr/>
              </p14:nvContentPartPr>
              <p14:xfrm>
                <a:off x="2745580" y="5650740"/>
                <a:ext cx="198720" cy="1245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D60A374B-B3E9-A1A9-6A0E-B0F155DC1376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736580" y="5642100"/>
                  <a:ext cx="21636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F48E14AF-C1B1-E630-A982-FA5D0C1B3212}"/>
                    </a:ext>
                  </a:extLst>
                </p14:cNvPr>
                <p14:cNvContentPartPr/>
                <p14:nvPr/>
              </p14:nvContentPartPr>
              <p14:xfrm>
                <a:off x="2513740" y="5816700"/>
                <a:ext cx="389880" cy="6145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F48E14AF-C1B1-E630-A982-FA5D0C1B3212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504740" y="5807700"/>
                  <a:ext cx="407520" cy="63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940786E9-ADA9-A2F5-F067-74D21AD2472C}"/>
                    </a:ext>
                  </a:extLst>
                </p14:cNvPr>
                <p14:cNvContentPartPr/>
                <p14:nvPr/>
              </p14:nvContentPartPr>
              <p14:xfrm>
                <a:off x="3006220" y="6180300"/>
                <a:ext cx="108360" cy="2203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940786E9-ADA9-A2F5-F067-74D21AD2472C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997580" y="6171300"/>
                  <a:ext cx="126000" cy="237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23138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6AB51-5BF6-1D30-CB4D-556384664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66"/>
          <a:stretch/>
        </p:blipFill>
        <p:spPr>
          <a:xfrm>
            <a:off x="9317626" y="6308471"/>
            <a:ext cx="2448923" cy="603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021489-10A4-1E41-F4DE-461101E0E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1" y="4562598"/>
            <a:ext cx="1621790" cy="16823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A37D32-8159-75E7-02E0-7717FAAA0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62" y="469675"/>
            <a:ext cx="10453564" cy="17240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138EC3-CAB9-01E1-1CC5-0879244E1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695" y="3957456"/>
            <a:ext cx="2391109" cy="26006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BC017AC-CE38-9816-DF68-8875951F6E40}"/>
                  </a:ext>
                </a:extLst>
              </p14:cNvPr>
              <p14:cNvContentPartPr/>
              <p14:nvPr/>
            </p14:nvContentPartPr>
            <p14:xfrm>
              <a:off x="1667020" y="359820"/>
              <a:ext cx="287640" cy="402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BC017AC-CE38-9816-DF68-8875951F6E4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58020" y="350820"/>
                <a:ext cx="305280" cy="41976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F750B9ED-53AB-1941-2911-1BC3B0F27D21}"/>
              </a:ext>
            </a:extLst>
          </p:cNvPr>
          <p:cNvGrpSpPr/>
          <p:nvPr/>
        </p:nvGrpSpPr>
        <p:grpSpPr>
          <a:xfrm>
            <a:off x="9883660" y="1003140"/>
            <a:ext cx="1282680" cy="1131480"/>
            <a:chOff x="9883660" y="1003140"/>
            <a:chExt cx="1282680" cy="113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0EEFEE2-1AB3-3A3E-A4CB-B7F2FEF2E8B4}"/>
                    </a:ext>
                  </a:extLst>
                </p14:cNvPr>
                <p14:cNvContentPartPr/>
                <p14:nvPr/>
              </p14:nvContentPartPr>
              <p14:xfrm>
                <a:off x="10170580" y="1003140"/>
                <a:ext cx="30600" cy="222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0EEFEE2-1AB3-3A3E-A4CB-B7F2FEF2E8B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161580" y="994140"/>
                  <a:ext cx="4824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E2D8262-F346-3EB7-CCD3-ABE25C1ACF45}"/>
                    </a:ext>
                  </a:extLst>
                </p14:cNvPr>
                <p14:cNvContentPartPr/>
                <p14:nvPr/>
              </p14:nvContentPartPr>
              <p14:xfrm>
                <a:off x="9883660" y="1404900"/>
                <a:ext cx="115920" cy="2408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E2D8262-F346-3EB7-CCD3-ABE25C1ACF4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875020" y="1395900"/>
                  <a:ext cx="13356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C7B6045-4DE4-D7F9-E156-92328F40A74D}"/>
                    </a:ext>
                  </a:extLst>
                </p14:cNvPr>
                <p14:cNvContentPartPr/>
                <p14:nvPr/>
              </p14:nvContentPartPr>
              <p14:xfrm>
                <a:off x="10313140" y="1448820"/>
                <a:ext cx="92520" cy="213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C7B6045-4DE4-D7F9-E156-92328F40A74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304500" y="1439820"/>
                  <a:ext cx="11016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469DC80-E0C4-4F59-C3A7-18DD5872F7BA}"/>
                    </a:ext>
                  </a:extLst>
                </p14:cNvPr>
                <p14:cNvContentPartPr/>
                <p14:nvPr/>
              </p14:nvContentPartPr>
              <p14:xfrm>
                <a:off x="10190740" y="1443420"/>
                <a:ext cx="82800" cy="175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469DC80-E0C4-4F59-C3A7-18DD5872F7B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182100" y="1434420"/>
                  <a:ext cx="10044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5529A26-12B7-F74C-D56E-BB729BA1E13F}"/>
                    </a:ext>
                  </a:extLst>
                </p14:cNvPr>
                <p14:cNvContentPartPr/>
                <p14:nvPr/>
              </p14:nvContentPartPr>
              <p14:xfrm>
                <a:off x="10108660" y="1870020"/>
                <a:ext cx="114840" cy="2080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5529A26-12B7-F74C-D56E-BB729BA1E13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100020" y="1861380"/>
                  <a:ext cx="13248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AE93AD1-F78B-9B05-9D9E-FEF77C0E7461}"/>
                    </a:ext>
                  </a:extLst>
                </p14:cNvPr>
                <p14:cNvContentPartPr/>
                <p14:nvPr/>
              </p14:nvContentPartPr>
              <p14:xfrm>
                <a:off x="10507900" y="1114740"/>
                <a:ext cx="550800" cy="10148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AE93AD1-F78B-9B05-9D9E-FEF77C0E746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498900" y="1106100"/>
                  <a:ext cx="568440" cy="10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244FA62-6055-A48C-89B3-67C28E47C9A6}"/>
                    </a:ext>
                  </a:extLst>
                </p14:cNvPr>
                <p14:cNvContentPartPr/>
                <p14:nvPr/>
              </p14:nvContentPartPr>
              <p14:xfrm>
                <a:off x="10559020" y="1185300"/>
                <a:ext cx="607320" cy="9493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244FA62-6055-A48C-89B3-67C28E47C9A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550380" y="1176660"/>
                  <a:ext cx="624960" cy="96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7EE11A9-1879-EF1C-1DBF-890CEDC0C0F3}"/>
              </a:ext>
            </a:extLst>
          </p:cNvPr>
          <p:cNvGrpSpPr/>
          <p:nvPr/>
        </p:nvGrpSpPr>
        <p:grpSpPr>
          <a:xfrm>
            <a:off x="5024380" y="1187460"/>
            <a:ext cx="1190160" cy="958680"/>
            <a:chOff x="5024380" y="1187460"/>
            <a:chExt cx="1190160" cy="95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463FE82-2A63-5987-C457-25E30ABC8555}"/>
                    </a:ext>
                  </a:extLst>
                </p14:cNvPr>
                <p14:cNvContentPartPr/>
                <p14:nvPr/>
              </p14:nvContentPartPr>
              <p14:xfrm>
                <a:off x="5256940" y="1555020"/>
                <a:ext cx="2880" cy="856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463FE82-2A63-5987-C457-25E30ABC855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248300" y="1546380"/>
                  <a:ext cx="2052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E56A211-2C4E-363D-B5C1-3D25B81B2B42}"/>
                    </a:ext>
                  </a:extLst>
                </p14:cNvPr>
                <p14:cNvContentPartPr/>
                <p14:nvPr/>
              </p14:nvContentPartPr>
              <p14:xfrm>
                <a:off x="5402020" y="1547820"/>
                <a:ext cx="83160" cy="1454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E56A211-2C4E-363D-B5C1-3D25B81B2B4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393380" y="1538820"/>
                  <a:ext cx="10080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97452F3-C01C-1C54-F46E-EF6827990DCE}"/>
                    </a:ext>
                  </a:extLst>
                </p14:cNvPr>
                <p14:cNvContentPartPr/>
                <p14:nvPr/>
              </p14:nvContentPartPr>
              <p14:xfrm>
                <a:off x="5024380" y="1504980"/>
                <a:ext cx="78480" cy="1900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97452F3-C01C-1C54-F46E-EF6827990DC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015740" y="1496340"/>
                  <a:ext cx="9612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0B39A916-FEA5-2186-FD4C-B247C6303E85}"/>
                    </a:ext>
                  </a:extLst>
                </p14:cNvPr>
                <p14:cNvContentPartPr/>
                <p14:nvPr/>
              </p14:nvContentPartPr>
              <p14:xfrm>
                <a:off x="5263420" y="1230660"/>
                <a:ext cx="76680" cy="1407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0B39A916-FEA5-2186-FD4C-B247C6303E8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254780" y="1222020"/>
                  <a:ext cx="9432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3FC4AE3-5D13-E177-7EC3-39D9151810F9}"/>
                    </a:ext>
                  </a:extLst>
                </p14:cNvPr>
                <p14:cNvContentPartPr/>
                <p14:nvPr/>
              </p14:nvContentPartPr>
              <p14:xfrm>
                <a:off x="5208340" y="1969740"/>
                <a:ext cx="96480" cy="1386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3FC4AE3-5D13-E177-7EC3-39D9151810F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199340" y="1960740"/>
                  <a:ext cx="11412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043D8D2-B718-CC93-19CC-262FD232448C}"/>
                    </a:ext>
                  </a:extLst>
                </p14:cNvPr>
                <p14:cNvContentPartPr/>
                <p14:nvPr/>
              </p14:nvContentPartPr>
              <p14:xfrm>
                <a:off x="5632420" y="1187460"/>
                <a:ext cx="441720" cy="958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043D8D2-B718-CC93-19CC-262FD232448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623420" y="1178460"/>
                  <a:ext cx="459360" cy="9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82FA94B-00D8-4B1D-98CF-E5AAAE109FFE}"/>
                    </a:ext>
                  </a:extLst>
                </p14:cNvPr>
                <p14:cNvContentPartPr/>
                <p14:nvPr/>
              </p14:nvContentPartPr>
              <p14:xfrm>
                <a:off x="5741500" y="1243620"/>
                <a:ext cx="473040" cy="822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82FA94B-00D8-4B1D-98CF-E5AAAE109FF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732860" y="1234620"/>
                  <a:ext cx="490680" cy="840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3D5A035-94D8-9CFE-6413-32A5F5025963}"/>
                  </a:ext>
                </a:extLst>
              </p14:cNvPr>
              <p14:cNvContentPartPr/>
              <p14:nvPr/>
            </p14:nvContentPartPr>
            <p14:xfrm>
              <a:off x="8353300" y="1898820"/>
              <a:ext cx="86040" cy="5389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3D5A035-94D8-9CFE-6413-32A5F502596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344300" y="1890180"/>
                <a:ext cx="103680" cy="55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AA7E194-5D93-0DC8-BB70-FAE372BC1522}"/>
                  </a:ext>
                </a:extLst>
              </p14:cNvPr>
              <p14:cNvContentPartPr/>
              <p14:nvPr/>
            </p14:nvContentPartPr>
            <p14:xfrm>
              <a:off x="3199900" y="1800180"/>
              <a:ext cx="52920" cy="3657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AA7E194-5D93-0DC8-BB70-FAE372BC1522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190900" y="1791180"/>
                <a:ext cx="70560" cy="38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FCF5AB1-B1BE-DA97-9495-2EB75B461A73}"/>
                  </a:ext>
                </a:extLst>
              </p14:cNvPr>
              <p14:cNvContentPartPr/>
              <p14:nvPr/>
            </p14:nvContentPartPr>
            <p14:xfrm>
              <a:off x="-1130540" y="987660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FCF5AB1-B1BE-DA97-9495-2EB75B461A73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-1139180" y="9786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9C00284-E275-A79D-4ECE-05315092B19B}"/>
                  </a:ext>
                </a:extLst>
              </p14:cNvPr>
              <p14:cNvContentPartPr/>
              <p14:nvPr/>
            </p14:nvContentPartPr>
            <p14:xfrm>
              <a:off x="2752060" y="1284300"/>
              <a:ext cx="291240" cy="5911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9C00284-E275-A79D-4ECE-05315092B19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743060" y="1275660"/>
                <a:ext cx="308880" cy="60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A4A7F11-349F-8D9F-C61A-9394FCAD3FFB}"/>
                  </a:ext>
                </a:extLst>
              </p14:cNvPr>
              <p14:cNvContentPartPr/>
              <p14:nvPr/>
            </p14:nvContentPartPr>
            <p14:xfrm>
              <a:off x="2155540" y="1306620"/>
              <a:ext cx="316440" cy="5698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A4A7F11-349F-8D9F-C61A-9394FCAD3FF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146540" y="1297980"/>
                <a:ext cx="334080" cy="58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96FE20AC-DAD2-D1C2-2F5E-E95162958B36}"/>
                  </a:ext>
                </a:extLst>
              </p14:cNvPr>
              <p14:cNvContentPartPr/>
              <p14:nvPr/>
            </p14:nvContentPartPr>
            <p14:xfrm>
              <a:off x="908140" y="770220"/>
              <a:ext cx="671040" cy="9118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96FE20AC-DAD2-D1C2-2F5E-E95162958B3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99500" y="761220"/>
                <a:ext cx="688680" cy="9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BCF4239-8E7C-3E3F-DDD0-B9D8FAF35CC3}"/>
                  </a:ext>
                </a:extLst>
              </p14:cNvPr>
              <p14:cNvContentPartPr/>
              <p14:nvPr/>
            </p14:nvContentPartPr>
            <p14:xfrm>
              <a:off x="763780" y="794700"/>
              <a:ext cx="663840" cy="9111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BCF4239-8E7C-3E3F-DDD0-B9D8FAF35CC3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54780" y="786060"/>
                <a:ext cx="681480" cy="92880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52FD0693-62FF-C518-80D4-D145923452AE}"/>
              </a:ext>
            </a:extLst>
          </p:cNvPr>
          <p:cNvGrpSpPr/>
          <p:nvPr/>
        </p:nvGrpSpPr>
        <p:grpSpPr>
          <a:xfrm>
            <a:off x="3202420" y="1225980"/>
            <a:ext cx="499320" cy="932400"/>
            <a:chOff x="3202420" y="1225980"/>
            <a:chExt cx="499320" cy="93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2D79CABC-820B-B499-A568-66AD96018DF8}"/>
                    </a:ext>
                  </a:extLst>
                </p14:cNvPr>
                <p14:cNvContentPartPr/>
                <p14:nvPr/>
              </p14:nvContentPartPr>
              <p14:xfrm>
                <a:off x="3202420" y="1261980"/>
                <a:ext cx="378360" cy="8964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2D79CABC-820B-B499-A568-66AD96018DF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193780" y="1252980"/>
                  <a:ext cx="396000" cy="91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9F74379-583A-0F83-0546-11B98C15C250}"/>
                    </a:ext>
                  </a:extLst>
                </p14:cNvPr>
                <p14:cNvContentPartPr/>
                <p14:nvPr/>
              </p14:nvContentPartPr>
              <p14:xfrm>
                <a:off x="3212860" y="1225980"/>
                <a:ext cx="488880" cy="7851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9F74379-583A-0F83-0546-11B98C15C25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204220" y="1216980"/>
                  <a:ext cx="506520" cy="802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423D9F55-3B3A-AC01-6490-BD896E26B80C}"/>
                  </a:ext>
                </a:extLst>
              </p14:cNvPr>
              <p14:cNvContentPartPr/>
              <p14:nvPr/>
            </p14:nvContentPartPr>
            <p14:xfrm>
              <a:off x="8172580" y="955980"/>
              <a:ext cx="588600" cy="8715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423D9F55-3B3A-AC01-6490-BD896E26B80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163580" y="946980"/>
                <a:ext cx="606240" cy="889200"/>
              </a:xfrm>
              <a:prstGeom prst="rect">
                <a:avLst/>
              </a:prstGeom>
            </p:spPr>
          </p:pic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926CB0A0-5E77-C42F-0BD2-A8D871F4E5E1}"/>
              </a:ext>
            </a:extLst>
          </p:cNvPr>
          <p:cNvGrpSpPr/>
          <p:nvPr/>
        </p:nvGrpSpPr>
        <p:grpSpPr>
          <a:xfrm>
            <a:off x="7225060" y="1389420"/>
            <a:ext cx="343440" cy="424080"/>
            <a:chOff x="7225060" y="1389420"/>
            <a:chExt cx="343440" cy="42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DFDE3D0-F106-64F7-8FDF-F5C818316814}"/>
                    </a:ext>
                  </a:extLst>
                </p14:cNvPr>
                <p14:cNvContentPartPr/>
                <p14:nvPr/>
              </p14:nvContentPartPr>
              <p14:xfrm>
                <a:off x="7225060" y="1389420"/>
                <a:ext cx="343440" cy="4240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DFDE3D0-F106-64F7-8FDF-F5C81831681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216060" y="1380780"/>
                  <a:ext cx="361080" cy="44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02197863-9E7F-A04D-B95A-2E389557BF55}"/>
                    </a:ext>
                  </a:extLst>
                </p14:cNvPr>
                <p14:cNvContentPartPr/>
                <p14:nvPr/>
              </p14:nvContentPartPr>
              <p14:xfrm>
                <a:off x="7524940" y="1405980"/>
                <a:ext cx="31680" cy="3970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02197863-9E7F-A04D-B95A-2E389557BF5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515940" y="1396980"/>
                  <a:ext cx="49320" cy="414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800713BF-3879-EADC-17C8-C84D4F9CFE5D}"/>
                  </a:ext>
                </a:extLst>
              </p14:cNvPr>
              <p14:cNvContentPartPr/>
              <p14:nvPr/>
            </p14:nvContentPartPr>
            <p14:xfrm>
              <a:off x="7853980" y="1381140"/>
              <a:ext cx="358560" cy="3974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800713BF-3879-EADC-17C8-C84D4F9CFE5D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845340" y="1372140"/>
                <a:ext cx="376200" cy="41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6380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6AB51-5BF6-1D30-CB4D-556384664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66"/>
          <a:stretch/>
        </p:blipFill>
        <p:spPr>
          <a:xfrm>
            <a:off x="9317626" y="6308471"/>
            <a:ext cx="2448923" cy="603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021489-10A4-1E41-F4DE-461101E0E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1" y="4562598"/>
            <a:ext cx="1621790" cy="16823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229888-666A-A5A9-4490-B1B3D28E5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79" y="460783"/>
            <a:ext cx="10441841" cy="1489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D2285E-5066-AF07-B658-38ACB46BC7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35" y="2051644"/>
            <a:ext cx="1049856" cy="275471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56E9EA6-A0B1-D349-46CC-095AA92A7458}"/>
              </a:ext>
            </a:extLst>
          </p:cNvPr>
          <p:cNvGrpSpPr/>
          <p:nvPr/>
        </p:nvGrpSpPr>
        <p:grpSpPr>
          <a:xfrm>
            <a:off x="8501980" y="1045620"/>
            <a:ext cx="442440" cy="847080"/>
            <a:chOff x="8501980" y="1045620"/>
            <a:chExt cx="442440" cy="84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F34090AF-7BF9-4AEE-7A02-1204902C9CC1}"/>
                    </a:ext>
                  </a:extLst>
                </p14:cNvPr>
                <p14:cNvContentPartPr/>
                <p14:nvPr/>
              </p14:nvContentPartPr>
              <p14:xfrm>
                <a:off x="8501980" y="1058940"/>
                <a:ext cx="333720" cy="6649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F34090AF-7BF9-4AEE-7A02-1204902C9CC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492980" y="1050300"/>
                  <a:ext cx="351360" cy="68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A27B8E8-0C5B-0257-F15D-FD6ABA7560C6}"/>
                    </a:ext>
                  </a:extLst>
                </p14:cNvPr>
                <p14:cNvContentPartPr/>
                <p14:nvPr/>
              </p14:nvContentPartPr>
              <p14:xfrm>
                <a:off x="8582260" y="1045620"/>
                <a:ext cx="362160" cy="8470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A27B8E8-0C5B-0257-F15D-FD6ABA7560C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573620" y="1036620"/>
                  <a:ext cx="379800" cy="86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95E1528-E5CB-892C-13B9-C49B095F9D35}"/>
              </a:ext>
            </a:extLst>
          </p:cNvPr>
          <p:cNvGrpSpPr/>
          <p:nvPr/>
        </p:nvGrpSpPr>
        <p:grpSpPr>
          <a:xfrm>
            <a:off x="9907060" y="840060"/>
            <a:ext cx="1320120" cy="1283760"/>
            <a:chOff x="9907060" y="840060"/>
            <a:chExt cx="1320120" cy="128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15DB234-9795-F15D-A1CC-38C3FD84C5ED}"/>
                    </a:ext>
                  </a:extLst>
                </p14:cNvPr>
                <p14:cNvContentPartPr/>
                <p14:nvPr/>
              </p14:nvContentPartPr>
              <p14:xfrm>
                <a:off x="10418260" y="1253700"/>
                <a:ext cx="18720" cy="2232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15DB234-9795-F15D-A1CC-38C3FD84C5E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409260" y="1245060"/>
                  <a:ext cx="3636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8F191D1-39AD-09E6-E761-4BA9B254EA3C}"/>
                    </a:ext>
                  </a:extLst>
                </p14:cNvPr>
                <p14:cNvContentPartPr/>
                <p14:nvPr/>
              </p14:nvContentPartPr>
              <p14:xfrm>
                <a:off x="10187860" y="919260"/>
                <a:ext cx="85680" cy="2847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8F191D1-39AD-09E6-E761-4BA9B254EA3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179220" y="910260"/>
                  <a:ext cx="10332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9087E04-312A-6F78-A921-7556AD36F6FB}"/>
                    </a:ext>
                  </a:extLst>
                </p14:cNvPr>
                <p14:cNvContentPartPr/>
                <p14:nvPr/>
              </p14:nvContentPartPr>
              <p14:xfrm>
                <a:off x="10128820" y="1323540"/>
                <a:ext cx="109440" cy="1987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9087E04-312A-6F78-A921-7556AD36F6F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120180" y="1314540"/>
                  <a:ext cx="12708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8DE4ECE-4041-E58E-7D0B-31647B07CBB3}"/>
                    </a:ext>
                  </a:extLst>
                </p14:cNvPr>
                <p14:cNvContentPartPr/>
                <p14:nvPr/>
              </p14:nvContentPartPr>
              <p14:xfrm>
                <a:off x="10192900" y="1557900"/>
                <a:ext cx="80640" cy="188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8DE4ECE-4041-E58E-7D0B-31647B07CBB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184260" y="1548900"/>
                  <a:ext cx="9828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1B6B07A-DAF2-664D-E02A-605495E00A1C}"/>
                    </a:ext>
                  </a:extLst>
                </p14:cNvPr>
                <p14:cNvContentPartPr/>
                <p14:nvPr/>
              </p14:nvContentPartPr>
              <p14:xfrm>
                <a:off x="9907060" y="1519380"/>
                <a:ext cx="108000" cy="2116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1B6B07A-DAF2-664D-E02A-605495E00A1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898420" y="1510380"/>
                  <a:ext cx="12564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DA52D8F-93CD-8F5F-D597-76BE3FCA9366}"/>
                    </a:ext>
                  </a:extLst>
                </p14:cNvPr>
                <p14:cNvContentPartPr/>
                <p14:nvPr/>
              </p14:nvContentPartPr>
              <p14:xfrm>
                <a:off x="10492060" y="911700"/>
                <a:ext cx="630000" cy="12121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DA52D8F-93CD-8F5F-D597-76BE3FCA936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83060" y="902700"/>
                  <a:ext cx="647640" cy="12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010D579-37C7-DCC9-7B9F-D4CAC5177FC0}"/>
                    </a:ext>
                  </a:extLst>
                </p14:cNvPr>
                <p14:cNvContentPartPr/>
                <p14:nvPr/>
              </p14:nvContentPartPr>
              <p14:xfrm>
                <a:off x="10665940" y="840060"/>
                <a:ext cx="561240" cy="1063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010D579-37C7-DCC9-7B9F-D4CAC5177FC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656940" y="831060"/>
                  <a:ext cx="578880" cy="1081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ECF56C2-CB42-F47B-7BC1-91BAB0696E1B}"/>
                  </a:ext>
                </a:extLst>
              </p14:cNvPr>
              <p14:cNvContentPartPr/>
              <p14:nvPr/>
            </p14:nvContentPartPr>
            <p14:xfrm>
              <a:off x="6005020" y="567540"/>
              <a:ext cx="642960" cy="12009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ECF56C2-CB42-F47B-7BC1-91BAB0696E1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996020" y="558900"/>
                <a:ext cx="660600" cy="121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330C893-3467-90B7-AC19-32B32B90AB6E}"/>
                  </a:ext>
                </a:extLst>
              </p14:cNvPr>
              <p14:cNvContentPartPr/>
              <p14:nvPr/>
            </p14:nvContentPartPr>
            <p14:xfrm>
              <a:off x="3085420" y="520380"/>
              <a:ext cx="296640" cy="3909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330C893-3467-90B7-AC19-32B32B90AB6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076780" y="511380"/>
                <a:ext cx="314280" cy="408600"/>
              </a:xfrm>
              <a:prstGeom prst="rect">
                <a:avLst/>
              </a:prstGeom>
            </p:spPr>
          </p:pic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E6E6C80E-87A5-5ED9-A437-0628AF563C79}"/>
              </a:ext>
            </a:extLst>
          </p:cNvPr>
          <p:cNvGrpSpPr/>
          <p:nvPr/>
        </p:nvGrpSpPr>
        <p:grpSpPr>
          <a:xfrm>
            <a:off x="426100" y="230580"/>
            <a:ext cx="3417840" cy="2222640"/>
            <a:chOff x="426100" y="230580"/>
            <a:chExt cx="3417840" cy="222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5A728A2-F779-1DAC-5CF0-948236B52DEC}"/>
                    </a:ext>
                  </a:extLst>
                </p14:cNvPr>
                <p14:cNvContentPartPr/>
                <p14:nvPr/>
              </p14:nvContentPartPr>
              <p14:xfrm>
                <a:off x="945220" y="731700"/>
                <a:ext cx="186120" cy="6912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5A728A2-F779-1DAC-5CF0-948236B52DE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36220" y="722700"/>
                  <a:ext cx="203760" cy="70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01B9A4F-A8DA-21CA-73B1-C66873297A01}"/>
                    </a:ext>
                  </a:extLst>
                </p14:cNvPr>
                <p14:cNvContentPartPr/>
                <p14:nvPr/>
              </p14:nvContentPartPr>
              <p14:xfrm>
                <a:off x="1111900" y="766620"/>
                <a:ext cx="195120" cy="6444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01B9A4F-A8DA-21CA-73B1-C66873297A0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102900" y="757620"/>
                  <a:ext cx="212760" cy="66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F1788A5-E931-B171-C692-7C9C338E531F}"/>
                    </a:ext>
                  </a:extLst>
                </p14:cNvPr>
                <p14:cNvContentPartPr/>
                <p14:nvPr/>
              </p14:nvContentPartPr>
              <p14:xfrm>
                <a:off x="1146460" y="1140660"/>
                <a:ext cx="783000" cy="300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F1788A5-E931-B171-C692-7C9C338E531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137460" y="1132020"/>
                  <a:ext cx="80064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DED7654-B755-C1AC-C490-6D7AC7D26781}"/>
                    </a:ext>
                  </a:extLst>
                </p14:cNvPr>
                <p14:cNvContentPartPr/>
                <p14:nvPr/>
              </p14:nvContentPartPr>
              <p14:xfrm>
                <a:off x="1711660" y="1276740"/>
                <a:ext cx="34560" cy="4960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DED7654-B755-C1AC-C490-6D7AC7D2678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702660" y="1268100"/>
                  <a:ext cx="52200" cy="51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CD64BF7-41A2-DD27-3DE7-D832EDEF8BF9}"/>
                    </a:ext>
                  </a:extLst>
                </p14:cNvPr>
                <p14:cNvContentPartPr/>
                <p14:nvPr/>
              </p14:nvContentPartPr>
              <p14:xfrm>
                <a:off x="1722100" y="1118340"/>
                <a:ext cx="216360" cy="6436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CD64BF7-41A2-DD27-3DE7-D832EDEF8BF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713460" y="1109340"/>
                  <a:ext cx="234000" cy="66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664CE67-A93C-9FC5-A434-2CB9B0BEDCD2}"/>
                    </a:ext>
                  </a:extLst>
                </p14:cNvPr>
                <p14:cNvContentPartPr/>
                <p14:nvPr/>
              </p14:nvContentPartPr>
              <p14:xfrm>
                <a:off x="905620" y="1509660"/>
                <a:ext cx="1018440" cy="293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664CE67-A93C-9FC5-A434-2CB9B0BEDCD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96980" y="1501020"/>
                  <a:ext cx="103608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9F9C0EA-6E38-C233-1C67-988D52006665}"/>
                    </a:ext>
                  </a:extLst>
                </p14:cNvPr>
                <p14:cNvContentPartPr/>
                <p14:nvPr/>
              </p14:nvContentPartPr>
              <p14:xfrm>
                <a:off x="920020" y="891180"/>
                <a:ext cx="35280" cy="7560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9F9C0EA-6E38-C233-1C67-988D5200666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11380" y="882180"/>
                  <a:ext cx="52920" cy="77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93C952D-5C41-9682-E827-2C79500896D7}"/>
                    </a:ext>
                  </a:extLst>
                </p14:cNvPr>
                <p14:cNvContentPartPr/>
                <p14:nvPr/>
              </p14:nvContentPartPr>
              <p14:xfrm>
                <a:off x="1061500" y="765540"/>
                <a:ext cx="49680" cy="7844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93C952D-5C41-9682-E827-2C79500896D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052860" y="756900"/>
                  <a:ext cx="67320" cy="80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28B3F7C-416E-7286-5112-CAFD24BF273E}"/>
                    </a:ext>
                  </a:extLst>
                </p14:cNvPr>
                <p14:cNvContentPartPr/>
                <p14:nvPr/>
              </p14:nvContentPartPr>
              <p14:xfrm>
                <a:off x="980860" y="1191420"/>
                <a:ext cx="655200" cy="300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28B3F7C-416E-7286-5112-CAFD24BF273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71860" y="1182420"/>
                  <a:ext cx="67284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832A58F-AD9C-63A2-81DE-D32379CD244D}"/>
                    </a:ext>
                  </a:extLst>
                </p14:cNvPr>
                <p14:cNvContentPartPr/>
                <p14:nvPr/>
              </p14:nvContentPartPr>
              <p14:xfrm>
                <a:off x="1475500" y="505260"/>
                <a:ext cx="401040" cy="417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832A58F-AD9C-63A2-81DE-D32379CD244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466500" y="496620"/>
                  <a:ext cx="418680" cy="4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CFCB4EE9-427E-D0D7-9DF8-79963E5AD262}"/>
                    </a:ext>
                  </a:extLst>
                </p14:cNvPr>
                <p14:cNvContentPartPr/>
                <p14:nvPr/>
              </p14:nvContentPartPr>
              <p14:xfrm>
                <a:off x="2695900" y="1380420"/>
                <a:ext cx="180360" cy="2361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CFCB4EE9-427E-D0D7-9DF8-79963E5AD26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686900" y="1371420"/>
                  <a:ext cx="19800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C4C00EE-3112-2BD7-A00F-73962A315FD6}"/>
                    </a:ext>
                  </a:extLst>
                </p14:cNvPr>
                <p14:cNvContentPartPr/>
                <p14:nvPr/>
              </p14:nvContentPartPr>
              <p14:xfrm>
                <a:off x="2838820" y="1393740"/>
                <a:ext cx="14400" cy="2455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C4C00EE-3112-2BD7-A00F-73962A315FD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830180" y="1385100"/>
                  <a:ext cx="3204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B12C662-6A53-4293-416D-B59F43CD4671}"/>
                    </a:ext>
                  </a:extLst>
                </p14:cNvPr>
                <p14:cNvContentPartPr/>
                <p14:nvPr/>
              </p14:nvContentPartPr>
              <p14:xfrm>
                <a:off x="2684740" y="1389780"/>
                <a:ext cx="212400" cy="2480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B12C662-6A53-4293-416D-B59F43CD467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676100" y="1381140"/>
                  <a:ext cx="23004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1D4386C-16E3-D8EA-25C8-8FBD537A604B}"/>
                    </a:ext>
                  </a:extLst>
                </p14:cNvPr>
                <p14:cNvContentPartPr/>
                <p14:nvPr/>
              </p14:nvContentPartPr>
              <p14:xfrm>
                <a:off x="2685460" y="1382580"/>
                <a:ext cx="108000" cy="165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1D4386C-16E3-D8EA-25C8-8FBD537A604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676460" y="1373580"/>
                  <a:ext cx="12564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FCFB30A-3846-7C9C-5C4C-0ED2BB88F796}"/>
                    </a:ext>
                  </a:extLst>
                </p14:cNvPr>
                <p14:cNvContentPartPr/>
                <p14:nvPr/>
              </p14:nvContentPartPr>
              <p14:xfrm>
                <a:off x="2573860" y="1621620"/>
                <a:ext cx="366480" cy="3952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FCFB30A-3846-7C9C-5C4C-0ED2BB88F79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565220" y="1612620"/>
                  <a:ext cx="384120" cy="41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73E99D1-FFC7-F354-AD01-54894C84EBAA}"/>
                    </a:ext>
                  </a:extLst>
                </p14:cNvPr>
                <p14:cNvContentPartPr/>
                <p14:nvPr/>
              </p14:nvContentPartPr>
              <p14:xfrm>
                <a:off x="426100" y="858780"/>
                <a:ext cx="353520" cy="2714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73E99D1-FFC7-F354-AD01-54894C84EBA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17460" y="850140"/>
                  <a:ext cx="37116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6343095-323E-47F9-6679-99B208C9FD29}"/>
                    </a:ext>
                  </a:extLst>
                </p14:cNvPr>
                <p14:cNvContentPartPr/>
                <p14:nvPr/>
              </p14:nvContentPartPr>
              <p14:xfrm>
                <a:off x="917500" y="735660"/>
                <a:ext cx="198000" cy="1580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6343095-323E-47F9-6679-99B208C9FD29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08860" y="726660"/>
                  <a:ext cx="21564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67C9427-552A-A629-5950-6ED62574AE64}"/>
                    </a:ext>
                  </a:extLst>
                </p14:cNvPr>
                <p14:cNvContentPartPr/>
                <p14:nvPr/>
              </p14:nvContentPartPr>
              <p14:xfrm>
                <a:off x="917500" y="747900"/>
                <a:ext cx="189720" cy="8856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67C9427-552A-A629-5950-6ED62574AE6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08860" y="738900"/>
                  <a:ext cx="207360" cy="90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2449F9A-ABBF-6BFB-62C5-0D12289426B9}"/>
                    </a:ext>
                  </a:extLst>
                </p14:cNvPr>
                <p14:cNvContentPartPr/>
                <p14:nvPr/>
              </p14:nvContentPartPr>
              <p14:xfrm>
                <a:off x="899140" y="898020"/>
                <a:ext cx="47520" cy="7084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2449F9A-ABBF-6BFB-62C5-0D12289426B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90140" y="889380"/>
                  <a:ext cx="65160" cy="72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4771CBF-F4B1-3301-18C4-DE5C0E0125D5}"/>
                    </a:ext>
                  </a:extLst>
                </p14:cNvPr>
                <p14:cNvContentPartPr/>
                <p14:nvPr/>
              </p14:nvContentPartPr>
              <p14:xfrm>
                <a:off x="951700" y="873180"/>
                <a:ext cx="95040" cy="6915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4771CBF-F4B1-3301-18C4-DE5C0E0125D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43060" y="864540"/>
                  <a:ext cx="112680" cy="70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877EAC9-1D80-19FA-0F15-2B48B3F50A91}"/>
                    </a:ext>
                  </a:extLst>
                </p14:cNvPr>
                <p14:cNvContentPartPr/>
                <p14:nvPr/>
              </p14:nvContentPartPr>
              <p14:xfrm>
                <a:off x="665500" y="1493820"/>
                <a:ext cx="2139480" cy="9594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877EAC9-1D80-19FA-0F15-2B48B3F50A9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56500" y="1485180"/>
                  <a:ext cx="2157120" cy="9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207A240-55AC-2AA4-580B-27A98DA12FF1}"/>
                    </a:ext>
                  </a:extLst>
                </p14:cNvPr>
                <p14:cNvContentPartPr/>
                <p14:nvPr/>
              </p14:nvContentPartPr>
              <p14:xfrm>
                <a:off x="2097940" y="865260"/>
                <a:ext cx="378000" cy="6966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207A240-55AC-2AA4-580B-27A98DA12FF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088940" y="856260"/>
                  <a:ext cx="395640" cy="71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85B4DAC-C421-DB6A-4763-6C7FC0444934}"/>
                    </a:ext>
                  </a:extLst>
                </p14:cNvPr>
                <p14:cNvContentPartPr/>
                <p14:nvPr/>
              </p14:nvContentPartPr>
              <p14:xfrm>
                <a:off x="647500" y="230580"/>
                <a:ext cx="1597680" cy="7498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85B4DAC-C421-DB6A-4763-6C7FC0444934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38860" y="221580"/>
                  <a:ext cx="1615320" cy="76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B2CA42D-952F-835F-08F3-F55E690DE6B0}"/>
                    </a:ext>
                  </a:extLst>
                </p14:cNvPr>
                <p14:cNvContentPartPr/>
                <p14:nvPr/>
              </p14:nvContentPartPr>
              <p14:xfrm>
                <a:off x="3343540" y="1030860"/>
                <a:ext cx="336240" cy="9817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B2CA42D-952F-835F-08F3-F55E690DE6B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334540" y="1022220"/>
                  <a:ext cx="353880" cy="9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D266F5D-B554-94F5-0410-F1FD828D0D7B}"/>
                    </a:ext>
                  </a:extLst>
                </p14:cNvPr>
                <p14:cNvContentPartPr/>
                <p14:nvPr/>
              </p14:nvContentPartPr>
              <p14:xfrm>
                <a:off x="3413020" y="1008540"/>
                <a:ext cx="430920" cy="8971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D266F5D-B554-94F5-0410-F1FD828D0D7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404380" y="999900"/>
                  <a:ext cx="448560" cy="914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83858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6AB51-5BF6-1D30-CB4D-5563846647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66"/>
          <a:stretch/>
        </p:blipFill>
        <p:spPr>
          <a:xfrm>
            <a:off x="9317626" y="6308471"/>
            <a:ext cx="2448923" cy="603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6A89AB-12CD-EBDE-FF43-BB129636D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703" y="355663"/>
            <a:ext cx="6220693" cy="847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4B35EF-5D8C-A2FC-F78E-86EDCB919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" y="116840"/>
            <a:ext cx="1973337" cy="2670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CB8883-43DB-3042-C2C4-4BCCD65BBA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572" y="1120455"/>
            <a:ext cx="8197472" cy="5188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021489-10A4-1E41-F4DE-461101E0EB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720" y="5277351"/>
            <a:ext cx="1074049" cy="1114171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D4E83EC-58B1-5B26-09F8-AE51238985B5}"/>
              </a:ext>
            </a:extLst>
          </p:cNvPr>
          <p:cNvGrpSpPr/>
          <p:nvPr/>
        </p:nvGrpSpPr>
        <p:grpSpPr>
          <a:xfrm>
            <a:off x="2724340" y="206100"/>
            <a:ext cx="1846800" cy="1084320"/>
            <a:chOff x="2724340" y="206100"/>
            <a:chExt cx="1846800" cy="108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50D0D2C-B731-EEFC-FC8B-086C82819C82}"/>
                    </a:ext>
                  </a:extLst>
                </p14:cNvPr>
                <p14:cNvContentPartPr/>
                <p14:nvPr/>
              </p14:nvContentPartPr>
              <p14:xfrm>
                <a:off x="4365220" y="787860"/>
                <a:ext cx="67680" cy="2937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50D0D2C-B731-EEFC-FC8B-086C82819C8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56580" y="778860"/>
                  <a:ext cx="8532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FCBF65E-B19C-BE03-9BF7-B75C5887363C}"/>
                    </a:ext>
                  </a:extLst>
                </p14:cNvPr>
                <p14:cNvContentPartPr/>
                <p14:nvPr/>
              </p14:nvContentPartPr>
              <p14:xfrm>
                <a:off x="4291420" y="206100"/>
                <a:ext cx="210600" cy="2397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FCBF65E-B19C-BE03-9BF7-B75C5887363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282420" y="197100"/>
                  <a:ext cx="22824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1AECCE6-5929-327B-312A-AB115BB5EC3B}"/>
                    </a:ext>
                  </a:extLst>
                </p14:cNvPr>
                <p14:cNvContentPartPr/>
                <p14:nvPr/>
              </p14:nvContentPartPr>
              <p14:xfrm>
                <a:off x="4250740" y="483660"/>
                <a:ext cx="320400" cy="1872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1AECCE6-5929-327B-312A-AB115BB5EC3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242100" y="474660"/>
                  <a:ext cx="33804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8566D83-888B-C060-C78B-4A1C495139EF}"/>
                    </a:ext>
                  </a:extLst>
                </p14:cNvPr>
                <p14:cNvContentPartPr/>
                <p14:nvPr/>
              </p14:nvContentPartPr>
              <p14:xfrm>
                <a:off x="3826660" y="462060"/>
                <a:ext cx="406440" cy="2988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8566D83-888B-C060-C78B-4A1C495139E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818020" y="453420"/>
                  <a:ext cx="42408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3662C1C-A057-FB58-DF6C-EA3921AD1A14}"/>
                    </a:ext>
                  </a:extLst>
                </p14:cNvPr>
                <p14:cNvContentPartPr/>
                <p14:nvPr/>
              </p14:nvContentPartPr>
              <p14:xfrm>
                <a:off x="3870220" y="320580"/>
                <a:ext cx="114840" cy="2822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3662C1C-A057-FB58-DF6C-EA3921AD1A1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861220" y="311580"/>
                  <a:ext cx="13248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2FF80A9-740A-876A-B14B-CC772A36CD59}"/>
                    </a:ext>
                  </a:extLst>
                </p14:cNvPr>
                <p14:cNvContentPartPr/>
                <p14:nvPr/>
              </p14:nvContentPartPr>
              <p14:xfrm>
                <a:off x="3514540" y="636660"/>
                <a:ext cx="247680" cy="2088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2FF80A9-740A-876A-B14B-CC772A36CD5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505540" y="628020"/>
                  <a:ext cx="26532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D05DB1E-DFCC-B3F6-58E1-4087C4BDDD05}"/>
                    </a:ext>
                  </a:extLst>
                </p14:cNvPr>
                <p14:cNvContentPartPr/>
                <p14:nvPr/>
              </p14:nvContentPartPr>
              <p14:xfrm>
                <a:off x="3406540" y="426060"/>
                <a:ext cx="159840" cy="4690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D05DB1E-DFCC-B3F6-58E1-4087C4BDDD0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397900" y="417420"/>
                  <a:ext cx="177480" cy="48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0C112B2-FBC9-811C-E27A-1C89A3F7D3DF}"/>
                    </a:ext>
                  </a:extLst>
                </p14:cNvPr>
                <p14:cNvContentPartPr/>
                <p14:nvPr/>
              </p14:nvContentPartPr>
              <p14:xfrm>
                <a:off x="3215740" y="730260"/>
                <a:ext cx="114480" cy="248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0C112B2-FBC9-811C-E27A-1C89A3F7D3D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206740" y="721260"/>
                  <a:ext cx="13212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B21444C-0B37-8A3B-7C1F-96897D939982}"/>
                    </a:ext>
                  </a:extLst>
                </p14:cNvPr>
                <p14:cNvContentPartPr/>
                <p14:nvPr/>
              </p14:nvContentPartPr>
              <p14:xfrm>
                <a:off x="3076060" y="752580"/>
                <a:ext cx="133200" cy="225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B21444C-0B37-8A3B-7C1F-96897D93998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067060" y="743580"/>
                  <a:ext cx="15084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35DB55E-9852-8662-F61F-2DB0F6CD7A1F}"/>
                    </a:ext>
                  </a:extLst>
                </p14:cNvPr>
                <p14:cNvContentPartPr/>
                <p14:nvPr/>
              </p14:nvContentPartPr>
              <p14:xfrm>
                <a:off x="3032500" y="798660"/>
                <a:ext cx="75600" cy="2077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35DB55E-9852-8662-F61F-2DB0F6CD7A1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23860" y="789660"/>
                  <a:ext cx="9324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3E2F669-BD3A-E6F3-783F-DFD3172F624F}"/>
                    </a:ext>
                  </a:extLst>
                </p14:cNvPr>
                <p14:cNvContentPartPr/>
                <p14:nvPr/>
              </p14:nvContentPartPr>
              <p14:xfrm>
                <a:off x="2864380" y="885060"/>
                <a:ext cx="177120" cy="2023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3E2F669-BD3A-E6F3-783F-DFD3172F624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855380" y="876420"/>
                  <a:ext cx="19476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58DD08F-DA76-2D62-49C7-AE90EB7B13B0}"/>
                    </a:ext>
                  </a:extLst>
                </p14:cNvPr>
                <p14:cNvContentPartPr/>
                <p14:nvPr/>
              </p14:nvContentPartPr>
              <p14:xfrm>
                <a:off x="2745580" y="814140"/>
                <a:ext cx="95040" cy="299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58DD08F-DA76-2D62-49C7-AE90EB7B13B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736580" y="805500"/>
                  <a:ext cx="11268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709836B-833E-C058-FFB8-A98C2F6C65C9}"/>
                    </a:ext>
                  </a:extLst>
                </p14:cNvPr>
                <p14:cNvContentPartPr/>
                <p14:nvPr/>
              </p14:nvContentPartPr>
              <p14:xfrm>
                <a:off x="2724340" y="993780"/>
                <a:ext cx="195120" cy="2966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709836B-833E-C058-FFB8-A98C2F6C65C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715700" y="984780"/>
                  <a:ext cx="212760" cy="31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9F8590A-A48B-A079-9186-5C31BECC065C}"/>
              </a:ext>
            </a:extLst>
          </p:cNvPr>
          <p:cNvGrpSpPr/>
          <p:nvPr/>
        </p:nvGrpSpPr>
        <p:grpSpPr>
          <a:xfrm>
            <a:off x="4859140" y="1158660"/>
            <a:ext cx="1580400" cy="1235880"/>
            <a:chOff x="4859140" y="1158660"/>
            <a:chExt cx="1580400" cy="123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BF84B67-6A28-51F0-2A92-5E69D95305EE}"/>
                    </a:ext>
                  </a:extLst>
                </p14:cNvPr>
                <p14:cNvContentPartPr/>
                <p14:nvPr/>
              </p14:nvContentPartPr>
              <p14:xfrm>
                <a:off x="4859140" y="1416420"/>
                <a:ext cx="299160" cy="198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BF84B67-6A28-51F0-2A92-5E69D95305E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850500" y="1407420"/>
                  <a:ext cx="3168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FD5FCDD-C25B-E057-85FE-26AFAD965167}"/>
                    </a:ext>
                  </a:extLst>
                </p14:cNvPr>
                <p14:cNvContentPartPr/>
                <p14:nvPr/>
              </p14:nvContentPartPr>
              <p14:xfrm>
                <a:off x="4882900" y="1476540"/>
                <a:ext cx="267120" cy="219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FD5FCDD-C25B-E057-85FE-26AFAD96516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874260" y="1467900"/>
                  <a:ext cx="28476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B9F0D23-2A6E-1B1E-AD25-0745FA6F8B9E}"/>
                    </a:ext>
                  </a:extLst>
                </p14:cNvPr>
                <p14:cNvContentPartPr/>
                <p14:nvPr/>
              </p14:nvContentPartPr>
              <p14:xfrm>
                <a:off x="5068660" y="1384380"/>
                <a:ext cx="169200" cy="1872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B9F0D23-2A6E-1B1E-AD25-0745FA6F8B9E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059660" y="1375740"/>
                  <a:ext cx="18684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4E2951E-F1E9-F07D-E208-5B897FBA978D}"/>
                    </a:ext>
                  </a:extLst>
                </p14:cNvPr>
                <p14:cNvContentPartPr/>
                <p14:nvPr/>
              </p14:nvContentPartPr>
              <p14:xfrm>
                <a:off x="5670580" y="1167660"/>
                <a:ext cx="262440" cy="3625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4E2951E-F1E9-F07D-E208-5B897FBA978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661580" y="1159020"/>
                  <a:ext cx="280080" cy="38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E1529D6-6D5D-B9BF-FAE7-C2533B3AED29}"/>
                    </a:ext>
                  </a:extLst>
                </p14:cNvPr>
                <p14:cNvContentPartPr/>
                <p14:nvPr/>
              </p14:nvContentPartPr>
              <p14:xfrm>
                <a:off x="5952460" y="1158660"/>
                <a:ext cx="172440" cy="3841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E1529D6-6D5D-B9BF-FAE7-C2533B3AED2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943460" y="1150020"/>
                  <a:ext cx="19008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9ED7F54-04AF-3F0A-E3D3-D37F190B58F2}"/>
                    </a:ext>
                  </a:extLst>
                </p14:cNvPr>
                <p14:cNvContentPartPr/>
                <p14:nvPr/>
              </p14:nvContentPartPr>
              <p14:xfrm>
                <a:off x="5661220" y="1515780"/>
                <a:ext cx="465840" cy="180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9ED7F54-04AF-3F0A-E3D3-D37F190B58F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652220" y="1507140"/>
                  <a:ext cx="4834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EAA0B01-1068-1221-260F-F4DBF234A13A}"/>
                    </a:ext>
                  </a:extLst>
                </p14:cNvPr>
                <p14:cNvContentPartPr/>
                <p14:nvPr/>
              </p14:nvContentPartPr>
              <p14:xfrm>
                <a:off x="5657980" y="1519380"/>
                <a:ext cx="219600" cy="2019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EAA0B01-1068-1221-260F-F4DBF234A13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648980" y="1510380"/>
                  <a:ext cx="23724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DD89DD0-B2A5-841B-85DF-D6D1CF4E2425}"/>
                    </a:ext>
                  </a:extLst>
                </p14:cNvPr>
                <p14:cNvContentPartPr/>
                <p14:nvPr/>
              </p14:nvContentPartPr>
              <p14:xfrm>
                <a:off x="5853460" y="1528020"/>
                <a:ext cx="268920" cy="183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DD89DD0-B2A5-841B-85DF-D6D1CF4E242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844820" y="1519020"/>
                  <a:ext cx="28656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7AC576C-0DDB-D752-12B2-C95E35BA7426}"/>
                    </a:ext>
                  </a:extLst>
                </p14:cNvPr>
                <p14:cNvContentPartPr/>
                <p14:nvPr/>
              </p14:nvContentPartPr>
              <p14:xfrm>
                <a:off x="5840500" y="1166220"/>
                <a:ext cx="114840" cy="5709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7AC576C-0DDB-D752-12B2-C95E35BA742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831500" y="1157220"/>
                  <a:ext cx="132480" cy="58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342CCCF-5246-C08F-5568-BCECBCD784BE}"/>
                    </a:ext>
                  </a:extLst>
                </p14:cNvPr>
                <p14:cNvContentPartPr/>
                <p14:nvPr/>
              </p14:nvContentPartPr>
              <p14:xfrm>
                <a:off x="5063260" y="2124540"/>
                <a:ext cx="503640" cy="349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342CCCF-5246-C08F-5568-BCECBCD784B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054620" y="2115900"/>
                  <a:ext cx="52128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05DB78B-923A-599B-CDBB-41CB3B34B654}"/>
                    </a:ext>
                  </a:extLst>
                </p14:cNvPr>
                <p14:cNvContentPartPr/>
                <p14:nvPr/>
              </p14:nvContentPartPr>
              <p14:xfrm>
                <a:off x="5087020" y="2180340"/>
                <a:ext cx="362520" cy="172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05DB78B-923A-599B-CDBB-41CB3B34B65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078380" y="2171340"/>
                  <a:ext cx="38016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21C74D1-64AF-1EB4-7D56-3908BB5C0EA6}"/>
                    </a:ext>
                  </a:extLst>
                </p14:cNvPr>
                <p14:cNvContentPartPr/>
                <p14:nvPr/>
              </p14:nvContentPartPr>
              <p14:xfrm>
                <a:off x="5011780" y="2050740"/>
                <a:ext cx="147960" cy="223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21C74D1-64AF-1EB4-7D56-3908BB5C0EA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003140" y="2042100"/>
                  <a:ext cx="16560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19F0FD8-844B-E17C-7CAD-9851A686BA4E}"/>
                    </a:ext>
                  </a:extLst>
                </p14:cNvPr>
                <p14:cNvContentPartPr/>
                <p14:nvPr/>
              </p14:nvContentPartPr>
              <p14:xfrm>
                <a:off x="5947060" y="2042820"/>
                <a:ext cx="492480" cy="2232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19F0FD8-844B-E17C-7CAD-9851A686BA4E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938060" y="2033820"/>
                  <a:ext cx="51012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0ED6A149-71C1-5CA8-8E04-7DBE3DD93663}"/>
                    </a:ext>
                  </a:extLst>
                </p14:cNvPr>
                <p14:cNvContentPartPr/>
                <p14:nvPr/>
              </p14:nvContentPartPr>
              <p14:xfrm>
                <a:off x="6153700" y="1677780"/>
                <a:ext cx="282240" cy="6710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0ED6A149-71C1-5CA8-8E04-7DBE3DD9366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145060" y="1668780"/>
                  <a:ext cx="299880" cy="68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2121D9A-4F96-3191-DB2B-C141D6468EBC}"/>
                    </a:ext>
                  </a:extLst>
                </p14:cNvPr>
                <p14:cNvContentPartPr/>
                <p14:nvPr/>
              </p14:nvContentPartPr>
              <p14:xfrm>
                <a:off x="5869300" y="2024100"/>
                <a:ext cx="92160" cy="191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2121D9A-4F96-3191-DB2B-C141D6468EB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860660" y="2015100"/>
                  <a:ext cx="10980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028EBFA-725B-425C-9B83-6205A3FD46EA}"/>
                    </a:ext>
                  </a:extLst>
                </p14:cNvPr>
                <p14:cNvContentPartPr/>
                <p14:nvPr/>
              </p14:nvContentPartPr>
              <p14:xfrm>
                <a:off x="5673460" y="2001420"/>
                <a:ext cx="106920" cy="3686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028EBFA-725B-425C-9B83-6205A3FD46E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664460" y="1992780"/>
                  <a:ext cx="12456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A5F9426-1916-ABEA-3B33-86EB4017840D}"/>
                    </a:ext>
                  </a:extLst>
                </p14:cNvPr>
                <p14:cNvContentPartPr/>
                <p14:nvPr/>
              </p14:nvContentPartPr>
              <p14:xfrm>
                <a:off x="5883700" y="2390940"/>
                <a:ext cx="10800" cy="3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A5F9426-1916-ABEA-3B33-86EB4017840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875060" y="2381940"/>
                  <a:ext cx="28440" cy="21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74070CA-89DF-3E10-3FDB-DB4D7E6816D6}"/>
                  </a:ext>
                </a:extLst>
              </p14:cNvPr>
              <p14:cNvContentPartPr/>
              <p14:nvPr/>
            </p14:nvContentPartPr>
            <p14:xfrm>
              <a:off x="5316700" y="3088980"/>
              <a:ext cx="587520" cy="1407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74070CA-89DF-3E10-3FDB-DB4D7E6816D6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307700" y="3080340"/>
                <a:ext cx="60516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3D1C710-5CC4-7054-6251-0438FBDEA71C}"/>
                  </a:ext>
                </a:extLst>
              </p14:cNvPr>
              <p14:cNvContentPartPr/>
              <p14:nvPr/>
            </p14:nvContentPartPr>
            <p14:xfrm>
              <a:off x="5686780" y="4042260"/>
              <a:ext cx="439560" cy="1540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3D1C710-5CC4-7054-6251-0438FBDEA71C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678140" y="4033260"/>
                <a:ext cx="45720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4DA78F5-0F80-8C2B-03CB-0FEE2BD58060}"/>
                  </a:ext>
                </a:extLst>
              </p14:cNvPr>
              <p14:cNvContentPartPr/>
              <p14:nvPr/>
            </p14:nvContentPartPr>
            <p14:xfrm>
              <a:off x="6243340" y="5486940"/>
              <a:ext cx="474480" cy="1357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4DA78F5-0F80-8C2B-03CB-0FEE2BD58060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234340" y="5477940"/>
                <a:ext cx="492120" cy="15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5109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72799-CB86-53ED-DE29-285537A7F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97C03D-BFFE-CACD-3E50-3BCA990541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66"/>
          <a:stretch/>
        </p:blipFill>
        <p:spPr>
          <a:xfrm>
            <a:off x="9317626" y="6308471"/>
            <a:ext cx="2448923" cy="603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3F22E6-FA78-F4EE-035D-A34801DEC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703" y="355663"/>
            <a:ext cx="6220693" cy="847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D7B74B-1372-CB59-6E52-7A0D22AC0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" y="116840"/>
            <a:ext cx="1973337" cy="2670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ABBEF3-38C7-E471-CA75-AADC8F6DE9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572" y="1120455"/>
            <a:ext cx="8197472" cy="5188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FD6E82-BB8D-8F70-1EAC-8819D70BE0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720" y="5277351"/>
            <a:ext cx="1074049" cy="1114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899B3F-3CE7-98B8-71E1-36D7A07741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123" y="730750"/>
            <a:ext cx="5117599" cy="51175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4D329EA-D346-8656-3C03-F268B95EAE5E}"/>
              </a:ext>
            </a:extLst>
          </p:cNvPr>
          <p:cNvGrpSpPr/>
          <p:nvPr/>
        </p:nvGrpSpPr>
        <p:grpSpPr>
          <a:xfrm>
            <a:off x="5441260" y="3189420"/>
            <a:ext cx="414000" cy="267840"/>
            <a:chOff x="5441260" y="3189420"/>
            <a:chExt cx="414000" cy="26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BDBC9A34-A5CE-0E1F-3BC5-B694C3469F3F}"/>
                    </a:ext>
                  </a:extLst>
                </p14:cNvPr>
                <p14:cNvContentPartPr/>
                <p14:nvPr/>
              </p14:nvContentPartPr>
              <p14:xfrm>
                <a:off x="5441260" y="3257100"/>
                <a:ext cx="353160" cy="147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BDBC9A34-A5CE-0E1F-3BC5-B694C3469F3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432620" y="3248460"/>
                  <a:ext cx="37080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64DE939-4C8E-6A52-008C-88754EE45FA5}"/>
                    </a:ext>
                  </a:extLst>
                </p14:cNvPr>
                <p14:cNvContentPartPr/>
                <p14:nvPr/>
              </p14:nvContentPartPr>
              <p14:xfrm>
                <a:off x="5525500" y="3316860"/>
                <a:ext cx="259920" cy="424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64DE939-4C8E-6A52-008C-88754EE45FA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516860" y="3307860"/>
                  <a:ext cx="27756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C6439DE-56E2-00EB-C386-42C80F07C388}"/>
                    </a:ext>
                  </a:extLst>
                </p14:cNvPr>
                <p14:cNvContentPartPr/>
                <p14:nvPr/>
              </p14:nvContentPartPr>
              <p14:xfrm>
                <a:off x="5675620" y="3189420"/>
                <a:ext cx="179640" cy="2678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C6439DE-56E2-00EB-C386-42C80F07C38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666980" y="3180420"/>
                  <a:ext cx="197280" cy="28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8A63529-E28A-8123-C41F-A8A06953C456}"/>
              </a:ext>
            </a:extLst>
          </p:cNvPr>
          <p:cNvGrpSpPr/>
          <p:nvPr/>
        </p:nvGrpSpPr>
        <p:grpSpPr>
          <a:xfrm>
            <a:off x="1806340" y="2345580"/>
            <a:ext cx="1068480" cy="1343160"/>
            <a:chOff x="1806340" y="2345580"/>
            <a:chExt cx="1068480" cy="134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9C2A0D5-C061-51A5-4E47-5B11CBB79688}"/>
                    </a:ext>
                  </a:extLst>
                </p14:cNvPr>
                <p14:cNvContentPartPr/>
                <p14:nvPr/>
              </p14:nvContentPartPr>
              <p14:xfrm>
                <a:off x="2243380" y="2964780"/>
                <a:ext cx="600840" cy="3204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9C2A0D5-C061-51A5-4E47-5B11CBB7968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234740" y="2956140"/>
                  <a:ext cx="61848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AF8AEC2-6EC6-53C8-5220-443D97293C14}"/>
                    </a:ext>
                  </a:extLst>
                </p14:cNvPr>
                <p14:cNvContentPartPr/>
                <p14:nvPr/>
              </p14:nvContentPartPr>
              <p14:xfrm>
                <a:off x="1836580" y="2955060"/>
                <a:ext cx="695880" cy="3200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AF8AEC2-6EC6-53C8-5220-443D97293C1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827940" y="2946420"/>
                  <a:ext cx="71352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871B598-024D-D651-6EF1-B872F3E2260D}"/>
                    </a:ext>
                  </a:extLst>
                </p14:cNvPr>
                <p14:cNvContentPartPr/>
                <p14:nvPr/>
              </p14:nvContentPartPr>
              <p14:xfrm>
                <a:off x="2407180" y="2345580"/>
                <a:ext cx="26640" cy="194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871B598-024D-D651-6EF1-B872F3E2260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398180" y="2336580"/>
                  <a:ext cx="442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30CD488-7D8B-2149-320F-FE8E1055C383}"/>
                    </a:ext>
                  </a:extLst>
                </p14:cNvPr>
                <p14:cNvContentPartPr/>
                <p14:nvPr/>
              </p14:nvContentPartPr>
              <p14:xfrm>
                <a:off x="2430580" y="2353500"/>
                <a:ext cx="401760" cy="683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30CD488-7D8B-2149-320F-FE8E1055C38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421940" y="2344860"/>
                  <a:ext cx="419400" cy="70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6467A83-8C66-37E7-0083-2B632E7B14AB}"/>
                    </a:ext>
                  </a:extLst>
                </p14:cNvPr>
                <p14:cNvContentPartPr/>
                <p14:nvPr/>
              </p14:nvContentPartPr>
              <p14:xfrm>
                <a:off x="2424100" y="2361780"/>
                <a:ext cx="81720" cy="9032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6467A83-8C66-37E7-0083-2B632E7B14A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415460" y="2352780"/>
                  <a:ext cx="99360" cy="9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4DB5674-1875-6F8F-DCE8-E2E5C1B95AB4}"/>
                    </a:ext>
                  </a:extLst>
                </p14:cNvPr>
                <p14:cNvContentPartPr/>
                <p14:nvPr/>
              </p14:nvContentPartPr>
              <p14:xfrm>
                <a:off x="2195140" y="2350260"/>
                <a:ext cx="216360" cy="6361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4DB5674-1875-6F8F-DCE8-E2E5C1B95AB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186140" y="2341260"/>
                  <a:ext cx="234000" cy="65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EA38F1A-6FB5-878D-B9C5-2DB7639E9987}"/>
                    </a:ext>
                  </a:extLst>
                </p14:cNvPr>
                <p14:cNvContentPartPr/>
                <p14:nvPr/>
              </p14:nvContentPartPr>
              <p14:xfrm>
                <a:off x="1806340" y="2355660"/>
                <a:ext cx="596880" cy="8755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EA38F1A-6FB5-878D-B9C5-2DB7639E998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797700" y="2346660"/>
                  <a:ext cx="614520" cy="89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444907C-4DCD-723A-304F-0342A970924F}"/>
                    </a:ext>
                  </a:extLst>
                </p14:cNvPr>
                <p14:cNvContentPartPr/>
                <p14:nvPr/>
              </p14:nvContentPartPr>
              <p14:xfrm>
                <a:off x="2300260" y="3636540"/>
                <a:ext cx="33120" cy="399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444907C-4DCD-723A-304F-0342A970924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291260" y="3627900"/>
                  <a:ext cx="5076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5EA906B-222B-0EDF-53BC-FC7F566B68F0}"/>
                    </a:ext>
                  </a:extLst>
                </p14:cNvPr>
                <p14:cNvContentPartPr/>
                <p14:nvPr/>
              </p14:nvContentPartPr>
              <p14:xfrm>
                <a:off x="2300260" y="2976660"/>
                <a:ext cx="574560" cy="7120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5EA906B-222B-0EDF-53BC-FC7F566B68F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291620" y="2968020"/>
                  <a:ext cx="592200" cy="72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546BE0C-3BF0-464E-1AD8-873779FCE810}"/>
                    </a:ext>
                  </a:extLst>
                </p14:cNvPr>
                <p14:cNvContentPartPr/>
                <p14:nvPr/>
              </p14:nvContentPartPr>
              <p14:xfrm>
                <a:off x="2202700" y="2931660"/>
                <a:ext cx="111240" cy="7329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546BE0C-3BF0-464E-1AD8-873779FCE81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194060" y="2923020"/>
                  <a:ext cx="128880" cy="75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618E4D5-E37C-C7C6-6C47-0754676D5227}"/>
                    </a:ext>
                  </a:extLst>
                </p14:cNvPr>
                <p14:cNvContentPartPr/>
                <p14:nvPr/>
              </p14:nvContentPartPr>
              <p14:xfrm>
                <a:off x="2310700" y="3265380"/>
                <a:ext cx="163440" cy="3884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618E4D5-E37C-C7C6-6C47-0754676D522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302060" y="3256740"/>
                  <a:ext cx="181080" cy="40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D0AFED3-E44D-059E-D4C7-705EA36CCDC1}"/>
                    </a:ext>
                  </a:extLst>
                </p14:cNvPr>
                <p14:cNvContentPartPr/>
                <p14:nvPr/>
              </p14:nvContentPartPr>
              <p14:xfrm>
                <a:off x="1871140" y="3184020"/>
                <a:ext cx="429120" cy="4939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D0AFED3-E44D-059E-D4C7-705EA36CCDC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862500" y="3175020"/>
                  <a:ext cx="446760" cy="511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007677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C6DC5-567D-BFA8-E7AE-F3F34D3C2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7EB07A-35E3-7E3A-C3C2-198053AAD0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66"/>
          <a:stretch/>
        </p:blipFill>
        <p:spPr>
          <a:xfrm>
            <a:off x="9317626" y="6308471"/>
            <a:ext cx="2448923" cy="603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56896D-1FE9-7162-E190-563CA1741E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703" y="355663"/>
            <a:ext cx="6220693" cy="847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6F4D98-0DB5-8536-4305-FC3155051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" y="116840"/>
            <a:ext cx="1973337" cy="2670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988CA9-051D-C395-66BC-67C5F36A6B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572" y="1120455"/>
            <a:ext cx="8197472" cy="5188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F5C357-C969-9593-6CCB-A77D8F28DE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720" y="5277351"/>
            <a:ext cx="1074049" cy="1114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B54A68-8E25-E6CB-7BD6-84C6E10BD0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100" y="844550"/>
            <a:ext cx="3048000" cy="304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00B42CF-7C07-AF66-D7B2-96AC6A5F6917}"/>
                  </a:ext>
                </a:extLst>
              </p14:cNvPr>
              <p14:cNvContentPartPr/>
              <p14:nvPr/>
            </p14:nvContentPartPr>
            <p14:xfrm>
              <a:off x="6099700" y="3838860"/>
              <a:ext cx="1294560" cy="2172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00B42CF-7C07-AF66-D7B2-96AC6A5F691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91060" y="3830220"/>
                <a:ext cx="1312200" cy="219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6835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6AB51-5BF6-1D30-CB4D-556384664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66"/>
          <a:stretch/>
        </p:blipFill>
        <p:spPr>
          <a:xfrm>
            <a:off x="9317626" y="6308471"/>
            <a:ext cx="2448923" cy="603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021489-10A4-1E41-F4DE-461101E0E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1" y="4562598"/>
            <a:ext cx="1621790" cy="16823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C58EE-F098-2E91-EDA1-13015025B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77" y="507523"/>
            <a:ext cx="10456057" cy="10929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FD279A-DE2D-7E3D-6573-688180A41D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66" y="1600509"/>
            <a:ext cx="3206750" cy="3314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FB51EE-F7CB-BE6D-9408-613FC04AD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312" y="4178300"/>
            <a:ext cx="2227010" cy="25225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B7DD68A-E1AB-4922-5744-08624B1CE521}"/>
                  </a:ext>
                </a:extLst>
              </p14:cNvPr>
              <p14:cNvContentPartPr/>
              <p14:nvPr/>
            </p14:nvContentPartPr>
            <p14:xfrm>
              <a:off x="9142060" y="1237500"/>
              <a:ext cx="1062000" cy="32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B7DD68A-E1AB-4922-5744-08624B1CE52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33060" y="1228500"/>
                <a:ext cx="1079640" cy="49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C594B3CF-51F2-AC40-B71C-AD2E197ABE59}"/>
              </a:ext>
            </a:extLst>
          </p:cNvPr>
          <p:cNvGrpSpPr/>
          <p:nvPr/>
        </p:nvGrpSpPr>
        <p:grpSpPr>
          <a:xfrm>
            <a:off x="10046740" y="1912860"/>
            <a:ext cx="1024200" cy="439200"/>
            <a:chOff x="10046740" y="1912860"/>
            <a:chExt cx="1024200" cy="43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37CF9AD-08BB-0802-EBDB-83CE30C756AA}"/>
                    </a:ext>
                  </a:extLst>
                </p14:cNvPr>
                <p14:cNvContentPartPr/>
                <p14:nvPr/>
              </p14:nvContentPartPr>
              <p14:xfrm>
                <a:off x="10755220" y="1976940"/>
                <a:ext cx="315720" cy="2962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37CF9AD-08BB-0802-EBDB-83CE30C756A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746580" y="1968300"/>
                  <a:ext cx="33336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381D9B4-537D-AA7F-4C49-853EB6D58D9C}"/>
                    </a:ext>
                  </a:extLst>
                </p14:cNvPr>
                <p14:cNvContentPartPr/>
                <p14:nvPr/>
              </p14:nvContentPartPr>
              <p14:xfrm>
                <a:off x="10726420" y="1912860"/>
                <a:ext cx="133200" cy="4392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381D9B4-537D-AA7F-4C49-853EB6D58D9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717420" y="1903860"/>
                  <a:ext cx="150840" cy="45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B27AB6E-67B1-451D-5BE4-4EB6CA351F64}"/>
                    </a:ext>
                  </a:extLst>
                </p14:cNvPr>
                <p14:cNvContentPartPr/>
                <p14:nvPr/>
              </p14:nvContentPartPr>
              <p14:xfrm>
                <a:off x="10236460" y="2081340"/>
                <a:ext cx="388800" cy="1980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B27AB6E-67B1-451D-5BE4-4EB6CA351F6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227460" y="2072700"/>
                  <a:ext cx="40644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6C33FF0-89BD-A66E-DEB1-BB87F186D8CF}"/>
                    </a:ext>
                  </a:extLst>
                </p14:cNvPr>
                <p14:cNvContentPartPr/>
                <p14:nvPr/>
              </p14:nvContentPartPr>
              <p14:xfrm>
                <a:off x="10046740" y="2038140"/>
                <a:ext cx="34560" cy="138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6C33FF0-89BD-A66E-DEB1-BB87F186D8C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038100" y="2029140"/>
                  <a:ext cx="52200" cy="156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CB0C7E0-414E-7FC5-324C-1A17A12D3428}"/>
                  </a:ext>
                </a:extLst>
              </p14:cNvPr>
              <p14:cNvContentPartPr/>
              <p14:nvPr/>
            </p14:nvContentPartPr>
            <p14:xfrm>
              <a:off x="-1299020" y="702540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CB0C7E0-414E-7FC5-324C-1A17A12D342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-1307660" y="69354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19DB5E96-FF00-F125-B7BC-61223B304BB2}"/>
              </a:ext>
            </a:extLst>
          </p:cNvPr>
          <p:cNvGrpSpPr/>
          <p:nvPr/>
        </p:nvGrpSpPr>
        <p:grpSpPr>
          <a:xfrm>
            <a:off x="8505940" y="1741860"/>
            <a:ext cx="591840" cy="916560"/>
            <a:chOff x="8505940" y="1741860"/>
            <a:chExt cx="591840" cy="91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97A2D93-8879-F31F-B611-83FA37D8BEF9}"/>
                    </a:ext>
                  </a:extLst>
                </p14:cNvPr>
                <p14:cNvContentPartPr/>
                <p14:nvPr/>
              </p14:nvContentPartPr>
              <p14:xfrm>
                <a:off x="8910220" y="2288700"/>
                <a:ext cx="146520" cy="2030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97A2D93-8879-F31F-B611-83FA37D8BEF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901580" y="2279700"/>
                  <a:ext cx="16416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7F44E5C-C448-3606-16C6-BF072E10D5F2}"/>
                    </a:ext>
                  </a:extLst>
                </p14:cNvPr>
                <p14:cNvContentPartPr/>
                <p14:nvPr/>
              </p14:nvContentPartPr>
              <p14:xfrm>
                <a:off x="8505940" y="2116620"/>
                <a:ext cx="387720" cy="5418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7F44E5C-C448-3606-16C6-BF072E10D5F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496940" y="2107620"/>
                  <a:ext cx="405360" cy="55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9AD32F2-5E57-B056-FFF7-E05F61A3CAED}"/>
                    </a:ext>
                  </a:extLst>
                </p14:cNvPr>
                <p14:cNvContentPartPr/>
                <p14:nvPr/>
              </p14:nvContentPartPr>
              <p14:xfrm>
                <a:off x="8898340" y="2064420"/>
                <a:ext cx="4320" cy="201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9AD32F2-5E57-B056-FFF7-E05F61A3CAE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889700" y="2055780"/>
                  <a:ext cx="219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3306FC2-8CDA-537D-E9C3-4492958A335A}"/>
                    </a:ext>
                  </a:extLst>
                </p14:cNvPr>
                <p14:cNvContentPartPr/>
                <p14:nvPr/>
              </p14:nvContentPartPr>
              <p14:xfrm>
                <a:off x="8745340" y="1741860"/>
                <a:ext cx="352440" cy="2444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3306FC2-8CDA-537D-E9C3-4492958A335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736340" y="1733220"/>
                  <a:ext cx="370080" cy="26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534CB08-5B77-5B90-85D8-F4A2FF91BE06}"/>
              </a:ext>
            </a:extLst>
          </p:cNvPr>
          <p:cNvGrpSpPr/>
          <p:nvPr/>
        </p:nvGrpSpPr>
        <p:grpSpPr>
          <a:xfrm>
            <a:off x="4928980" y="1758420"/>
            <a:ext cx="3145320" cy="2526120"/>
            <a:chOff x="4928980" y="1758420"/>
            <a:chExt cx="3145320" cy="252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231F8BF-F067-1EE2-3B9C-8B124182192F}"/>
                    </a:ext>
                  </a:extLst>
                </p14:cNvPr>
                <p14:cNvContentPartPr/>
                <p14:nvPr/>
              </p14:nvContentPartPr>
              <p14:xfrm>
                <a:off x="5383300" y="2005740"/>
                <a:ext cx="353880" cy="8726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231F8BF-F067-1EE2-3B9C-8B124182192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374660" y="1996740"/>
                  <a:ext cx="371520" cy="89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AA19183-7460-A5F8-A21D-49690BBC35CF}"/>
                    </a:ext>
                  </a:extLst>
                </p14:cNvPr>
                <p14:cNvContentPartPr/>
                <p14:nvPr/>
              </p14:nvContentPartPr>
              <p14:xfrm>
                <a:off x="5615140" y="1758420"/>
                <a:ext cx="163800" cy="4701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AA19183-7460-A5F8-A21D-49690BBC35C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606500" y="1749420"/>
                  <a:ext cx="181440" cy="48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2713280-FC9B-7B5A-C864-3DD0D60A4885}"/>
                    </a:ext>
                  </a:extLst>
                </p14:cNvPr>
                <p14:cNvContentPartPr/>
                <p14:nvPr/>
              </p14:nvContentPartPr>
              <p14:xfrm>
                <a:off x="5908900" y="2376540"/>
                <a:ext cx="299160" cy="140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2713280-FC9B-7B5A-C864-3DD0D60A488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900260" y="2367900"/>
                  <a:ext cx="31680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C3ED76E-106D-6F20-A229-1E99AD047B0D}"/>
                    </a:ext>
                  </a:extLst>
                </p14:cNvPr>
                <p14:cNvContentPartPr/>
                <p14:nvPr/>
              </p14:nvContentPartPr>
              <p14:xfrm>
                <a:off x="7269340" y="2098260"/>
                <a:ext cx="343800" cy="4309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C3ED76E-106D-6F20-A229-1E99AD047B0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260700" y="2089620"/>
                  <a:ext cx="361440" cy="44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6057D06-5AAD-851A-E234-E6478AA03102}"/>
                    </a:ext>
                  </a:extLst>
                </p14:cNvPr>
                <p14:cNvContentPartPr/>
                <p14:nvPr/>
              </p14:nvContentPartPr>
              <p14:xfrm>
                <a:off x="7248100" y="1956780"/>
                <a:ext cx="294120" cy="7765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6057D06-5AAD-851A-E234-E6478AA0310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239460" y="1947780"/>
                  <a:ext cx="311760" cy="79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438AC84-6138-6F0A-77F1-2300202D796D}"/>
                    </a:ext>
                  </a:extLst>
                </p14:cNvPr>
                <p14:cNvContentPartPr/>
                <p14:nvPr/>
              </p14:nvContentPartPr>
              <p14:xfrm>
                <a:off x="7116340" y="2347020"/>
                <a:ext cx="88560" cy="171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438AC84-6138-6F0A-77F1-2300202D796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107700" y="2338020"/>
                  <a:ext cx="10620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496D793-EF56-218D-E3F0-64B6744F90AC}"/>
                    </a:ext>
                  </a:extLst>
                </p14:cNvPr>
                <p14:cNvContentPartPr/>
                <p14:nvPr/>
              </p14:nvContentPartPr>
              <p14:xfrm>
                <a:off x="6812860" y="2202660"/>
                <a:ext cx="258120" cy="4788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496D793-EF56-218D-E3F0-64B6744F90A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804220" y="2193660"/>
                  <a:ext cx="275760" cy="49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32119FC-1777-CB46-7B2D-E30C113CCD99}"/>
                    </a:ext>
                  </a:extLst>
                </p14:cNvPr>
                <p14:cNvContentPartPr/>
                <p14:nvPr/>
              </p14:nvContentPartPr>
              <p14:xfrm>
                <a:off x="7085020" y="2090700"/>
                <a:ext cx="9720" cy="25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32119FC-1777-CB46-7B2D-E30C113CCD9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076020" y="2082060"/>
                  <a:ext cx="273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3B5EA70-DE44-EE97-3180-624D14B790CC}"/>
                    </a:ext>
                  </a:extLst>
                </p14:cNvPr>
                <p14:cNvContentPartPr/>
                <p14:nvPr/>
              </p14:nvContentPartPr>
              <p14:xfrm>
                <a:off x="7002580" y="1771020"/>
                <a:ext cx="207720" cy="1954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3B5EA70-DE44-EE97-3180-624D14B790CC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993940" y="1762380"/>
                  <a:ext cx="22536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B13E9D7-29B7-858C-80CE-E8683314B995}"/>
                    </a:ext>
                  </a:extLst>
                </p14:cNvPr>
                <p14:cNvContentPartPr/>
                <p14:nvPr/>
              </p14:nvContentPartPr>
              <p14:xfrm>
                <a:off x="7829140" y="2264940"/>
                <a:ext cx="245160" cy="1472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B13E9D7-29B7-858C-80CE-E8683314B99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820140" y="2255940"/>
                  <a:ext cx="26280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76EE8C9-0F47-A7F1-7E65-DBF720792BE8}"/>
                    </a:ext>
                  </a:extLst>
                </p14:cNvPr>
                <p14:cNvContentPartPr/>
                <p14:nvPr/>
              </p14:nvContentPartPr>
              <p14:xfrm>
                <a:off x="5629540" y="2703780"/>
                <a:ext cx="96480" cy="486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76EE8C9-0F47-A7F1-7E65-DBF720792BE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620540" y="2695140"/>
                  <a:ext cx="114120" cy="50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4F50C6D-957D-7A26-DABC-5A8E7643931E}"/>
                    </a:ext>
                  </a:extLst>
                </p14:cNvPr>
                <p14:cNvContentPartPr/>
                <p14:nvPr/>
              </p14:nvContentPartPr>
              <p14:xfrm>
                <a:off x="4928980" y="3198060"/>
                <a:ext cx="151920" cy="4460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4F50C6D-957D-7A26-DABC-5A8E7643931E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920340" y="3189420"/>
                  <a:ext cx="169560" cy="46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20BA52A8-7CBA-8878-D5C6-735A8B578FEE}"/>
                    </a:ext>
                  </a:extLst>
                </p14:cNvPr>
                <p14:cNvContentPartPr/>
                <p14:nvPr/>
              </p14:nvContentPartPr>
              <p14:xfrm>
                <a:off x="5084500" y="3267180"/>
                <a:ext cx="174240" cy="3045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20BA52A8-7CBA-8878-D5C6-735A8B578FE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075500" y="3258180"/>
                  <a:ext cx="19188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B5935D1-6B5F-BB91-5413-1043D6F3AE42}"/>
                    </a:ext>
                  </a:extLst>
                </p14:cNvPr>
                <p14:cNvContentPartPr/>
                <p14:nvPr/>
              </p14:nvContentPartPr>
              <p14:xfrm>
                <a:off x="5334700" y="3425940"/>
                <a:ext cx="90000" cy="1731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B5935D1-6B5F-BB91-5413-1043D6F3AE42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325700" y="3416940"/>
                  <a:ext cx="10764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21E2F55-3CCA-AEBC-E370-FF01BFD9C9A4}"/>
                    </a:ext>
                  </a:extLst>
                </p14:cNvPr>
                <p14:cNvContentPartPr/>
                <p14:nvPr/>
              </p14:nvContentPartPr>
              <p14:xfrm>
                <a:off x="5329300" y="3447540"/>
                <a:ext cx="150480" cy="1778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21E2F55-3CCA-AEBC-E370-FF01BFD9C9A4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320660" y="3438540"/>
                  <a:ext cx="16812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95B5762-F99B-245E-CBF8-CB45239FFD8F}"/>
                    </a:ext>
                  </a:extLst>
                </p14:cNvPr>
                <p14:cNvContentPartPr/>
                <p14:nvPr/>
              </p14:nvContentPartPr>
              <p14:xfrm>
                <a:off x="5515420" y="3316860"/>
                <a:ext cx="131760" cy="3272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95B5762-F99B-245E-CBF8-CB45239FFD8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506420" y="3307860"/>
                  <a:ext cx="14940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489F7A7-1ADE-EDF2-F939-318E4BD021B5}"/>
                    </a:ext>
                  </a:extLst>
                </p14:cNvPr>
                <p14:cNvContentPartPr/>
                <p14:nvPr/>
              </p14:nvContentPartPr>
              <p14:xfrm>
                <a:off x="5670580" y="3463020"/>
                <a:ext cx="132120" cy="1908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489F7A7-1ADE-EDF2-F939-318E4BD021B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661580" y="3454020"/>
                  <a:ext cx="14976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B6D7203-EBEE-9C8E-B3D8-976D3CE445FF}"/>
                    </a:ext>
                  </a:extLst>
                </p14:cNvPr>
                <p14:cNvContentPartPr/>
                <p14:nvPr/>
              </p14:nvContentPartPr>
              <p14:xfrm>
                <a:off x="5844460" y="3332340"/>
                <a:ext cx="164880" cy="284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B6D7203-EBEE-9C8E-B3D8-976D3CE445FF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835460" y="3323340"/>
                  <a:ext cx="18252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CC63CEE-DFA6-65C9-F6C6-EBE4CA1D9740}"/>
                    </a:ext>
                  </a:extLst>
                </p14:cNvPr>
                <p14:cNvContentPartPr/>
                <p14:nvPr/>
              </p14:nvContentPartPr>
              <p14:xfrm>
                <a:off x="6028780" y="3233340"/>
                <a:ext cx="129600" cy="4428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CC63CEE-DFA6-65C9-F6C6-EBE4CA1D974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019780" y="3224700"/>
                  <a:ext cx="147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4D8F44BF-BA64-0116-AD39-EFF8D911C9FC}"/>
                    </a:ext>
                  </a:extLst>
                </p14:cNvPr>
                <p14:cNvContentPartPr/>
                <p14:nvPr/>
              </p14:nvContentPartPr>
              <p14:xfrm>
                <a:off x="5042020" y="3751020"/>
                <a:ext cx="946080" cy="1760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4D8F44BF-BA64-0116-AD39-EFF8D911C9FC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033380" y="3742020"/>
                  <a:ext cx="96372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37F069A-8985-7EA6-F091-D3B0C61DA161}"/>
                    </a:ext>
                  </a:extLst>
                </p14:cNvPr>
                <p14:cNvContentPartPr/>
                <p14:nvPr/>
              </p14:nvContentPartPr>
              <p14:xfrm>
                <a:off x="5436940" y="4017060"/>
                <a:ext cx="166680" cy="2394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37F069A-8985-7EA6-F091-D3B0C61DA161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428300" y="4008060"/>
                  <a:ext cx="18432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9BC171D-59F3-CF2B-8E11-CE1F530F3525}"/>
                    </a:ext>
                  </a:extLst>
                </p14:cNvPr>
                <p14:cNvContentPartPr/>
                <p14:nvPr/>
              </p14:nvContentPartPr>
              <p14:xfrm>
                <a:off x="5737540" y="3975660"/>
                <a:ext cx="250560" cy="3088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9BC171D-59F3-CF2B-8E11-CE1F530F3525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728900" y="3967020"/>
                  <a:ext cx="26820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3AA189E-4D49-C0DF-0ED6-7AA17A7C3886}"/>
                    </a:ext>
                  </a:extLst>
                </p14:cNvPr>
                <p14:cNvContentPartPr/>
                <p14:nvPr/>
              </p14:nvContentPartPr>
              <p14:xfrm>
                <a:off x="7086100" y="2736900"/>
                <a:ext cx="104400" cy="3733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3AA189E-4D49-C0DF-0ED6-7AA17A7C388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077100" y="2728260"/>
                  <a:ext cx="12204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F9595A1-8EC0-5FA4-CA17-A47D6711D72F}"/>
                    </a:ext>
                  </a:extLst>
                </p14:cNvPr>
                <p14:cNvContentPartPr/>
                <p14:nvPr/>
              </p14:nvContentPartPr>
              <p14:xfrm>
                <a:off x="6332980" y="3504420"/>
                <a:ext cx="312840" cy="15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F9595A1-8EC0-5FA4-CA17-A47D6711D72F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323980" y="3495780"/>
                  <a:ext cx="33048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DA9DCC28-1731-7033-F9E1-5BBB30E8A030}"/>
                    </a:ext>
                  </a:extLst>
                </p14:cNvPr>
                <p14:cNvContentPartPr/>
                <p14:nvPr/>
              </p14:nvContentPartPr>
              <p14:xfrm>
                <a:off x="6844540" y="3240180"/>
                <a:ext cx="207720" cy="4446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DA9DCC28-1731-7033-F9E1-5BBB30E8A030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835900" y="3231540"/>
                  <a:ext cx="225360" cy="462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54C674B-EE28-5C95-8DCE-F5E847D10319}"/>
                  </a:ext>
                </a:extLst>
              </p14:cNvPr>
              <p14:cNvContentPartPr/>
              <p14:nvPr/>
            </p14:nvContentPartPr>
            <p14:xfrm>
              <a:off x="7001140" y="3319380"/>
              <a:ext cx="115200" cy="2545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54C674B-EE28-5C95-8DCE-F5E847D10319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992500" y="3310740"/>
                <a:ext cx="13284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FF324DC9-06FB-EBB6-1C8A-881AFE8356D2}"/>
                  </a:ext>
                </a:extLst>
              </p14:cNvPr>
              <p14:cNvContentPartPr/>
              <p14:nvPr/>
            </p14:nvContentPartPr>
            <p14:xfrm>
              <a:off x="7194100" y="3429900"/>
              <a:ext cx="62280" cy="2286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FF324DC9-06FB-EBB6-1C8A-881AFE8356D2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185460" y="3420900"/>
                <a:ext cx="7992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4A7A8F25-F3A0-2945-8669-42BD2F3EA3C1}"/>
                  </a:ext>
                </a:extLst>
              </p14:cNvPr>
              <p14:cNvContentPartPr/>
              <p14:nvPr/>
            </p14:nvContentPartPr>
            <p14:xfrm>
              <a:off x="7173220" y="3482100"/>
              <a:ext cx="113760" cy="1573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4A7A8F25-F3A0-2945-8669-42BD2F3EA3C1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164220" y="3473100"/>
                <a:ext cx="13140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28C16345-55EF-A324-36EF-FE2078A00B74}"/>
                  </a:ext>
                </a:extLst>
              </p14:cNvPr>
              <p14:cNvContentPartPr/>
              <p14:nvPr/>
            </p14:nvContentPartPr>
            <p14:xfrm>
              <a:off x="7331620" y="3349260"/>
              <a:ext cx="113400" cy="287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28C16345-55EF-A324-36EF-FE2078A00B74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7322620" y="3340260"/>
                <a:ext cx="13104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48602FC8-BE90-25AE-4F7E-233F85867BCF}"/>
                  </a:ext>
                </a:extLst>
              </p14:cNvPr>
              <p14:cNvContentPartPr/>
              <p14:nvPr/>
            </p14:nvContentPartPr>
            <p14:xfrm>
              <a:off x="7517020" y="3475260"/>
              <a:ext cx="142560" cy="1785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48602FC8-BE90-25AE-4F7E-233F85867BCF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508020" y="3466260"/>
                <a:ext cx="16020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354A18D-22E2-A723-19A6-F314E021C079}"/>
                  </a:ext>
                </a:extLst>
              </p14:cNvPr>
              <p14:cNvContentPartPr/>
              <p14:nvPr/>
            </p14:nvContentPartPr>
            <p14:xfrm>
              <a:off x="7685500" y="3338460"/>
              <a:ext cx="117720" cy="2833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354A18D-22E2-A723-19A6-F314E021C079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7676500" y="3329460"/>
                <a:ext cx="13536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18588913-7E02-5852-CADA-3B7EDB463F33}"/>
                  </a:ext>
                </a:extLst>
              </p14:cNvPr>
              <p14:cNvContentPartPr/>
              <p14:nvPr/>
            </p14:nvContentPartPr>
            <p14:xfrm>
              <a:off x="7915900" y="3230820"/>
              <a:ext cx="122760" cy="475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18588913-7E02-5852-CADA-3B7EDB463F33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7907260" y="3221820"/>
                <a:ext cx="140400" cy="49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E325BD02-8FD6-F37C-1575-347CDFD197BB}"/>
                  </a:ext>
                </a:extLst>
              </p14:cNvPr>
              <p14:cNvContentPartPr/>
              <p14:nvPr/>
            </p14:nvContentPartPr>
            <p14:xfrm>
              <a:off x="6901780" y="3719700"/>
              <a:ext cx="954360" cy="120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E325BD02-8FD6-F37C-1575-347CDFD197BB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6893140" y="3711060"/>
                <a:ext cx="97200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2671B28-98B8-410F-C54F-AFF683950F1F}"/>
                  </a:ext>
                </a:extLst>
              </p14:cNvPr>
              <p14:cNvContentPartPr/>
              <p14:nvPr/>
            </p14:nvContentPartPr>
            <p14:xfrm>
              <a:off x="7379860" y="3928860"/>
              <a:ext cx="325800" cy="2775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2671B28-98B8-410F-C54F-AFF683950F1F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7371220" y="3919860"/>
                <a:ext cx="343440" cy="29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85B1D27-FFB8-8536-BE24-0C9DDC3BC4A7}"/>
                  </a:ext>
                </a:extLst>
              </p14:cNvPr>
              <p14:cNvContentPartPr/>
              <p14:nvPr/>
            </p14:nvContentPartPr>
            <p14:xfrm>
              <a:off x="7516300" y="1021500"/>
              <a:ext cx="1432800" cy="8398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85B1D27-FFB8-8536-BE24-0C9DDC3BC4A7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7507300" y="1012860"/>
                <a:ext cx="1450440" cy="857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72C74C0-05AF-D5A9-6896-E3EFA4E4E40A}"/>
              </a:ext>
            </a:extLst>
          </p:cNvPr>
          <p:cNvGrpSpPr/>
          <p:nvPr/>
        </p:nvGrpSpPr>
        <p:grpSpPr>
          <a:xfrm>
            <a:off x="8192380" y="3172860"/>
            <a:ext cx="3089160" cy="3261960"/>
            <a:chOff x="8192380" y="3172860"/>
            <a:chExt cx="3089160" cy="326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367E5F1-85D5-843A-4F93-A2497856B866}"/>
                    </a:ext>
                  </a:extLst>
                </p14:cNvPr>
                <p14:cNvContentPartPr/>
                <p14:nvPr/>
              </p14:nvContentPartPr>
              <p14:xfrm>
                <a:off x="8192380" y="3585780"/>
                <a:ext cx="267480" cy="118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367E5F1-85D5-843A-4F93-A2497856B866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8183740" y="3576780"/>
                  <a:ext cx="28512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CC36F5C-B47B-9601-4569-D1A52C3CC1A3}"/>
                    </a:ext>
                  </a:extLst>
                </p14:cNvPr>
                <p14:cNvContentPartPr/>
                <p14:nvPr/>
              </p14:nvContentPartPr>
              <p14:xfrm>
                <a:off x="8195260" y="3703500"/>
                <a:ext cx="311040" cy="180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CC36F5C-B47B-9601-4569-D1A52C3CC1A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186260" y="3694500"/>
                  <a:ext cx="3286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9E4E994-FCC9-59D4-0CDF-F91003E8DB44}"/>
                    </a:ext>
                  </a:extLst>
                </p14:cNvPr>
                <p14:cNvContentPartPr/>
                <p14:nvPr/>
              </p14:nvContentPartPr>
              <p14:xfrm>
                <a:off x="8751100" y="3230820"/>
                <a:ext cx="363600" cy="5036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9E4E994-FCC9-59D4-0CDF-F91003E8DB44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8742100" y="3221820"/>
                  <a:ext cx="381240" cy="52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00A63EBC-84F8-9884-6DD6-F514B4D0141D}"/>
                    </a:ext>
                  </a:extLst>
                </p14:cNvPr>
                <p14:cNvContentPartPr/>
                <p14:nvPr/>
              </p14:nvContentPartPr>
              <p14:xfrm>
                <a:off x="9152500" y="3172860"/>
                <a:ext cx="429840" cy="6966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00A63EBC-84F8-9884-6DD6-F514B4D0141D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9143860" y="3164220"/>
                  <a:ext cx="447480" cy="71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7EAD93DE-C259-144E-05FE-45196A6F7265}"/>
                    </a:ext>
                  </a:extLst>
                </p14:cNvPr>
                <p14:cNvContentPartPr/>
                <p14:nvPr/>
              </p14:nvContentPartPr>
              <p14:xfrm>
                <a:off x="10963300" y="3578940"/>
                <a:ext cx="318240" cy="4777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7EAD93DE-C259-144E-05FE-45196A6F7265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0954660" y="3569940"/>
                  <a:ext cx="335880" cy="49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D1441018-A309-A8C2-49E0-D25CAC8E90C0}"/>
                    </a:ext>
                  </a:extLst>
                </p14:cNvPr>
                <p14:cNvContentPartPr/>
                <p14:nvPr/>
              </p14:nvContentPartPr>
              <p14:xfrm>
                <a:off x="10975180" y="3366180"/>
                <a:ext cx="91080" cy="1818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D1441018-A309-A8C2-49E0-D25CAC8E90C0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0966540" y="3357180"/>
                  <a:ext cx="10872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EE32BAAD-A475-DC49-05CF-3B178154DEAE}"/>
                    </a:ext>
                  </a:extLst>
                </p14:cNvPr>
                <p14:cNvContentPartPr/>
                <p14:nvPr/>
              </p14:nvContentPartPr>
              <p14:xfrm>
                <a:off x="10668460" y="3626820"/>
                <a:ext cx="240840" cy="5871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EE32BAAD-A475-DC49-05CF-3B178154DEAE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0659460" y="3618180"/>
                  <a:ext cx="258480" cy="60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4EE41602-D8FE-4B1D-3A0D-4303C7914810}"/>
                    </a:ext>
                  </a:extLst>
                </p14:cNvPr>
                <p14:cNvContentPartPr/>
                <p14:nvPr/>
              </p14:nvContentPartPr>
              <p14:xfrm>
                <a:off x="10693300" y="3607380"/>
                <a:ext cx="284760" cy="9309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4EE41602-D8FE-4B1D-3A0D-4303C7914810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0684660" y="3598380"/>
                  <a:ext cx="302400" cy="9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BD1FAE66-226A-6D10-B49F-7F6372437367}"/>
                    </a:ext>
                  </a:extLst>
                </p14:cNvPr>
                <p14:cNvContentPartPr/>
                <p14:nvPr/>
              </p14:nvContentPartPr>
              <p14:xfrm>
                <a:off x="10357420" y="3807180"/>
                <a:ext cx="182160" cy="6451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BD1FAE66-226A-6D10-B49F-7F6372437367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0348780" y="3798180"/>
                  <a:ext cx="199800" cy="66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D5D8123D-3326-50E7-9E3A-D9EE121E4459}"/>
                    </a:ext>
                  </a:extLst>
                </p14:cNvPr>
                <p14:cNvContentPartPr/>
                <p14:nvPr/>
              </p14:nvContentPartPr>
              <p14:xfrm>
                <a:off x="10226020" y="4013820"/>
                <a:ext cx="36000" cy="234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D5D8123D-3326-50E7-9E3A-D9EE121E4459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0217020" y="4004820"/>
                  <a:ext cx="5364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9896CEB1-01E5-1EC2-69D4-AC3C6D2FA312}"/>
                    </a:ext>
                  </a:extLst>
                </p14:cNvPr>
                <p14:cNvContentPartPr/>
                <p14:nvPr/>
              </p14:nvContentPartPr>
              <p14:xfrm>
                <a:off x="8998780" y="4400460"/>
                <a:ext cx="230400" cy="4615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9896CEB1-01E5-1EC2-69D4-AC3C6D2FA312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8990140" y="4391460"/>
                  <a:ext cx="248040" cy="47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CBED7A05-45F6-E696-992A-638799B53807}"/>
                    </a:ext>
                  </a:extLst>
                </p14:cNvPr>
                <p14:cNvContentPartPr/>
                <p14:nvPr/>
              </p14:nvContentPartPr>
              <p14:xfrm>
                <a:off x="9280300" y="4280580"/>
                <a:ext cx="241560" cy="4269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CBED7A05-45F6-E696-992A-638799B53807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9271660" y="4271580"/>
                  <a:ext cx="259200" cy="44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71239D24-DB22-4585-8B40-B9E58D357F89}"/>
                    </a:ext>
                  </a:extLst>
                </p14:cNvPr>
                <p14:cNvContentPartPr/>
                <p14:nvPr/>
              </p14:nvContentPartPr>
              <p14:xfrm>
                <a:off x="9572620" y="4193820"/>
                <a:ext cx="216720" cy="4258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71239D24-DB22-4585-8B40-B9E58D357F89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9563980" y="4184820"/>
                  <a:ext cx="234360" cy="44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76DF0A7D-7D11-F40E-634C-FBA7698C5BAD}"/>
                    </a:ext>
                  </a:extLst>
                </p14:cNvPr>
                <p14:cNvContentPartPr/>
                <p14:nvPr/>
              </p14:nvContentPartPr>
              <p14:xfrm>
                <a:off x="9871420" y="4172220"/>
                <a:ext cx="262440" cy="3463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76DF0A7D-7D11-F40E-634C-FBA7698C5BAD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9862780" y="4163220"/>
                  <a:ext cx="28008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AC9EB6BC-12ED-6CBD-6C7D-8C14AD71F00F}"/>
                    </a:ext>
                  </a:extLst>
                </p14:cNvPr>
                <p14:cNvContentPartPr/>
                <p14:nvPr/>
              </p14:nvContentPartPr>
              <p14:xfrm>
                <a:off x="8590180" y="4584060"/>
                <a:ext cx="231840" cy="3024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AC9EB6BC-12ED-6CBD-6C7D-8C14AD71F00F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8581540" y="4575060"/>
                  <a:ext cx="24948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A4AAEFCF-4FEB-BB63-407E-D6480F52AC7B}"/>
                    </a:ext>
                  </a:extLst>
                </p14:cNvPr>
                <p14:cNvContentPartPr/>
                <p14:nvPr/>
              </p14:nvContentPartPr>
              <p14:xfrm>
                <a:off x="8563900" y="4368420"/>
                <a:ext cx="168840" cy="1000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A4AAEFCF-4FEB-BB63-407E-D6480F52AC7B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8554900" y="4359780"/>
                  <a:ext cx="18648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65D599A4-99CB-7971-BB4D-0F63866563FB}"/>
                    </a:ext>
                  </a:extLst>
                </p14:cNvPr>
                <p14:cNvContentPartPr/>
                <p14:nvPr/>
              </p14:nvContentPartPr>
              <p14:xfrm>
                <a:off x="9820660" y="4906260"/>
                <a:ext cx="233280" cy="3913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65D599A4-99CB-7971-BB4D-0F63866563FB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9811660" y="4897620"/>
                  <a:ext cx="250920" cy="40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B98D9E6F-9B5F-6B41-24E5-7E687CCB5358}"/>
                    </a:ext>
                  </a:extLst>
                </p14:cNvPr>
                <p14:cNvContentPartPr/>
                <p14:nvPr/>
              </p14:nvContentPartPr>
              <p14:xfrm>
                <a:off x="10169140" y="4943340"/>
                <a:ext cx="251640" cy="3384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B98D9E6F-9B5F-6B41-24E5-7E687CCB5358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0160500" y="4934700"/>
                  <a:ext cx="26928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06A69DAD-1199-9FA5-437D-7BF01E922141}"/>
                    </a:ext>
                  </a:extLst>
                </p14:cNvPr>
                <p14:cNvContentPartPr/>
                <p14:nvPr/>
              </p14:nvContentPartPr>
              <p14:xfrm>
                <a:off x="10470820" y="5013540"/>
                <a:ext cx="72360" cy="568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06A69DAD-1199-9FA5-437D-7BF01E922141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0462180" y="5004900"/>
                  <a:ext cx="9000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704E2815-E1E0-78CF-6A37-2E8943FA1D54}"/>
                    </a:ext>
                  </a:extLst>
                </p14:cNvPr>
                <p14:cNvContentPartPr/>
                <p14:nvPr/>
              </p14:nvContentPartPr>
              <p14:xfrm>
                <a:off x="10531300" y="4711860"/>
                <a:ext cx="266400" cy="3664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704E2815-E1E0-78CF-6A37-2E8943FA1D54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0522660" y="4703220"/>
                  <a:ext cx="284040" cy="38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B5E26C89-397C-EABE-3798-25BA6099B13B}"/>
                    </a:ext>
                  </a:extLst>
                </p14:cNvPr>
                <p14:cNvContentPartPr/>
                <p14:nvPr/>
              </p14:nvContentPartPr>
              <p14:xfrm>
                <a:off x="9323860" y="5102100"/>
                <a:ext cx="271800" cy="3042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B5E26C89-397C-EABE-3798-25BA6099B13B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9314860" y="5093100"/>
                  <a:ext cx="28944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77331F98-5592-47E8-9E9F-B06F4D4C19CB}"/>
                    </a:ext>
                  </a:extLst>
                </p14:cNvPr>
                <p14:cNvContentPartPr/>
                <p14:nvPr/>
              </p14:nvContentPartPr>
              <p14:xfrm>
                <a:off x="9320980" y="4982940"/>
                <a:ext cx="109800" cy="1170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77331F98-5592-47E8-9E9F-B06F4D4C19CB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9312340" y="4973940"/>
                  <a:ext cx="12744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2C5AB184-AEA1-B6BE-FF7B-38A151754307}"/>
                    </a:ext>
                  </a:extLst>
                </p14:cNvPr>
                <p14:cNvContentPartPr/>
                <p14:nvPr/>
              </p14:nvContentPartPr>
              <p14:xfrm>
                <a:off x="9150700" y="5363460"/>
                <a:ext cx="144360" cy="1933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2C5AB184-AEA1-B6BE-FF7B-38A151754307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9142060" y="5354820"/>
                  <a:ext cx="16200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2AF75C6A-7A46-3773-91CA-7DA9F9DAEAB4}"/>
                    </a:ext>
                  </a:extLst>
                </p14:cNvPr>
                <p14:cNvContentPartPr/>
                <p14:nvPr/>
              </p14:nvContentPartPr>
              <p14:xfrm>
                <a:off x="8807620" y="5360220"/>
                <a:ext cx="273240" cy="2307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2AF75C6A-7A46-3773-91CA-7DA9F9DAEAB4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8798620" y="5351220"/>
                  <a:ext cx="29088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D67C3FD-C0A8-E800-D7F5-94688630714B}"/>
                    </a:ext>
                  </a:extLst>
                </p14:cNvPr>
                <p14:cNvContentPartPr/>
                <p14:nvPr/>
              </p14:nvContentPartPr>
              <p14:xfrm>
                <a:off x="8526820" y="5332860"/>
                <a:ext cx="256680" cy="3880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D67C3FD-C0A8-E800-D7F5-94688630714B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8518180" y="5324220"/>
                  <a:ext cx="274320" cy="40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B81E03AB-1A09-2988-727B-4EDF644F7954}"/>
                    </a:ext>
                  </a:extLst>
                </p14:cNvPr>
                <p14:cNvContentPartPr/>
                <p14:nvPr/>
              </p14:nvContentPartPr>
              <p14:xfrm>
                <a:off x="8410540" y="5553180"/>
                <a:ext cx="81720" cy="3362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B81E03AB-1A09-2988-727B-4EDF644F7954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8401900" y="5544180"/>
                  <a:ext cx="9936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9180F9F7-A769-464D-4325-6B64F5F02225}"/>
                    </a:ext>
                  </a:extLst>
                </p14:cNvPr>
                <p14:cNvContentPartPr/>
                <p14:nvPr/>
              </p14:nvContentPartPr>
              <p14:xfrm>
                <a:off x="8303260" y="5358780"/>
                <a:ext cx="12240" cy="36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9180F9F7-A769-464D-4325-6B64F5F02225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8294260" y="5349780"/>
                  <a:ext cx="2988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BDD31E04-B22B-812D-9AC3-9DECA8921969}"/>
                    </a:ext>
                  </a:extLst>
                </p14:cNvPr>
                <p14:cNvContentPartPr/>
                <p14:nvPr/>
              </p14:nvContentPartPr>
              <p14:xfrm>
                <a:off x="8203180" y="5587740"/>
                <a:ext cx="129600" cy="3207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BDD31E04-B22B-812D-9AC3-9DECA8921969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8194180" y="5578740"/>
                  <a:ext cx="14724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C06C9236-2853-FE66-AC95-AE4346147CF9}"/>
                    </a:ext>
                  </a:extLst>
                </p14:cNvPr>
                <p14:cNvContentPartPr/>
                <p14:nvPr/>
              </p14:nvContentPartPr>
              <p14:xfrm>
                <a:off x="10439140" y="5492700"/>
                <a:ext cx="58320" cy="2048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C06C9236-2853-FE66-AC95-AE4346147CF9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0430500" y="5484060"/>
                  <a:ext cx="7596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4C98392E-172F-99F8-85BB-A6C9A33491DC}"/>
                    </a:ext>
                  </a:extLst>
                </p14:cNvPr>
                <p14:cNvContentPartPr/>
                <p14:nvPr/>
              </p14:nvContentPartPr>
              <p14:xfrm>
                <a:off x="10381180" y="5657940"/>
                <a:ext cx="34560" cy="1634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4C98392E-172F-99F8-85BB-A6C9A33491DC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0372540" y="5649300"/>
                  <a:ext cx="5220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26AEB816-DCB5-0B68-9CAD-BA07CA66EB75}"/>
                    </a:ext>
                  </a:extLst>
                </p14:cNvPr>
                <p14:cNvContentPartPr/>
                <p14:nvPr/>
              </p14:nvContentPartPr>
              <p14:xfrm>
                <a:off x="10112620" y="5628420"/>
                <a:ext cx="204120" cy="1843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26AEB816-DCB5-0B68-9CAD-BA07CA66EB75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0103620" y="5619420"/>
                  <a:ext cx="22176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E74C85C3-1206-36E5-4A25-0C713821511E}"/>
                    </a:ext>
                  </a:extLst>
                </p14:cNvPr>
                <p14:cNvContentPartPr/>
                <p14:nvPr/>
              </p14:nvContentPartPr>
              <p14:xfrm>
                <a:off x="9893380" y="5593860"/>
                <a:ext cx="246600" cy="4683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E74C85C3-1206-36E5-4A25-0C713821511E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9884740" y="5584860"/>
                  <a:ext cx="264240" cy="48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6207117C-A38E-9562-4CC4-DC3B327E05FE}"/>
                    </a:ext>
                  </a:extLst>
                </p14:cNvPr>
                <p14:cNvContentPartPr/>
                <p14:nvPr/>
              </p14:nvContentPartPr>
              <p14:xfrm>
                <a:off x="9575140" y="5727780"/>
                <a:ext cx="166320" cy="2354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6207117C-A38E-9562-4CC4-DC3B327E05FE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9566500" y="5719140"/>
                  <a:ext cx="18396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A38DECB5-68E8-46BD-C402-52014F15DFB7}"/>
                    </a:ext>
                  </a:extLst>
                </p14:cNvPr>
                <p14:cNvContentPartPr/>
                <p14:nvPr/>
              </p14:nvContentPartPr>
              <p14:xfrm>
                <a:off x="9548860" y="5508540"/>
                <a:ext cx="159840" cy="932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A38DECB5-68E8-46BD-C402-52014F15DFB7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9540220" y="5499540"/>
                  <a:ext cx="17748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B4184164-BEEC-7E6C-96DA-16E730C2FE91}"/>
                    </a:ext>
                  </a:extLst>
                </p14:cNvPr>
                <p14:cNvContentPartPr/>
                <p14:nvPr/>
              </p14:nvContentPartPr>
              <p14:xfrm>
                <a:off x="9285340" y="5755860"/>
                <a:ext cx="207720" cy="4539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B4184164-BEEC-7E6C-96DA-16E730C2FE91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9276700" y="5747220"/>
                  <a:ext cx="225360" cy="47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F5F09431-4F2B-6DE7-CDB1-BADCDE5C491A}"/>
                    </a:ext>
                  </a:extLst>
                </p14:cNvPr>
                <p14:cNvContentPartPr/>
                <p14:nvPr/>
              </p14:nvContentPartPr>
              <p14:xfrm>
                <a:off x="9490900" y="6144300"/>
                <a:ext cx="24120" cy="86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F5F09431-4F2B-6DE7-CDB1-BADCDE5C491A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9482260" y="6135660"/>
                  <a:ext cx="4176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B4979E5E-AB95-AA6D-FD1F-AF7A884533CB}"/>
                    </a:ext>
                  </a:extLst>
                </p14:cNvPr>
                <p14:cNvContentPartPr/>
                <p14:nvPr/>
              </p14:nvContentPartPr>
              <p14:xfrm>
                <a:off x="9029740" y="5983380"/>
                <a:ext cx="169200" cy="4514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B4979E5E-AB95-AA6D-FD1F-AF7A884533CB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9021100" y="5974740"/>
                  <a:ext cx="186840" cy="46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AAC4315-A324-DA42-1306-185FA2386994}"/>
                    </a:ext>
                  </a:extLst>
                </p14:cNvPr>
                <p14:cNvContentPartPr/>
                <p14:nvPr/>
              </p14:nvContentPartPr>
              <p14:xfrm>
                <a:off x="8949820" y="5879700"/>
                <a:ext cx="108360" cy="2084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AAC4315-A324-DA42-1306-185FA2386994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8940820" y="5870700"/>
                  <a:ext cx="12600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FE0EF739-3BE6-DC4E-FB62-01DDA3193B0B}"/>
                    </a:ext>
                  </a:extLst>
                </p14:cNvPr>
                <p14:cNvContentPartPr/>
                <p14:nvPr/>
              </p14:nvContentPartPr>
              <p14:xfrm>
                <a:off x="9093460" y="5863860"/>
                <a:ext cx="26640" cy="327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FE0EF739-3BE6-DC4E-FB62-01DDA3193B0B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9084460" y="5855220"/>
                  <a:ext cx="44280" cy="50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557990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8DC90-EE0C-142C-0142-BBB15F34D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8BF516-2D8B-4AD1-2F30-78FB58AEF2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66"/>
          <a:stretch/>
        </p:blipFill>
        <p:spPr>
          <a:xfrm>
            <a:off x="9317626" y="6308471"/>
            <a:ext cx="2448923" cy="603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91C6E0-537A-0CA6-8CE2-CBC1443B8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703" y="355663"/>
            <a:ext cx="6220693" cy="847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B3E07F-6DB2-D034-867D-9E24FFABE5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" y="116840"/>
            <a:ext cx="1973337" cy="2670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1629CE-35D8-A2E5-7099-A87B757254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572" y="1120455"/>
            <a:ext cx="8197472" cy="5188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B655C9-6604-BF54-9EAC-2979214F0A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720" y="5277351"/>
            <a:ext cx="1074049" cy="1114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73D86B-33C8-4563-0EC7-A33AD3B3B0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670" y="848936"/>
            <a:ext cx="4939030" cy="493903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6BEE5A3-9904-7438-6A58-992753547267}"/>
                  </a:ext>
                </a:extLst>
              </p14:cNvPr>
              <p14:cNvContentPartPr/>
              <p14:nvPr/>
            </p14:nvContentPartPr>
            <p14:xfrm>
              <a:off x="5768140" y="4350780"/>
              <a:ext cx="710280" cy="1954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6BEE5A3-9904-7438-6A58-99275354726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59500" y="4342140"/>
                <a:ext cx="727920" cy="213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5540EF76-9871-A4A0-A92E-61DAE9D84847}"/>
              </a:ext>
            </a:extLst>
          </p:cNvPr>
          <p:cNvGrpSpPr/>
          <p:nvPr/>
        </p:nvGrpSpPr>
        <p:grpSpPr>
          <a:xfrm>
            <a:off x="1898500" y="3612060"/>
            <a:ext cx="1534680" cy="1250640"/>
            <a:chOff x="1898500" y="3612060"/>
            <a:chExt cx="1534680" cy="125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DBF8CC3-944A-1B6C-EDF7-39F144C70825}"/>
                    </a:ext>
                  </a:extLst>
                </p14:cNvPr>
                <p14:cNvContentPartPr/>
                <p14:nvPr/>
              </p14:nvContentPartPr>
              <p14:xfrm>
                <a:off x="3060220" y="3700620"/>
                <a:ext cx="144000" cy="3106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DBF8CC3-944A-1B6C-EDF7-39F144C7082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051580" y="3691980"/>
                  <a:ext cx="16164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D16DE53-6104-7746-88CB-1DE8352A28CD}"/>
                    </a:ext>
                  </a:extLst>
                </p14:cNvPr>
                <p14:cNvContentPartPr/>
                <p14:nvPr/>
              </p14:nvContentPartPr>
              <p14:xfrm>
                <a:off x="3224380" y="3612060"/>
                <a:ext cx="208800" cy="3416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D16DE53-6104-7746-88CB-1DE8352A28C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215740" y="3603060"/>
                  <a:ext cx="226440" cy="3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97E6B8E-CE3E-DF1F-76ED-C11519029E59}"/>
                    </a:ext>
                  </a:extLst>
                </p14:cNvPr>
                <p14:cNvContentPartPr/>
                <p14:nvPr/>
              </p14:nvContentPartPr>
              <p14:xfrm>
                <a:off x="2940340" y="3880260"/>
                <a:ext cx="97200" cy="2379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97E6B8E-CE3E-DF1F-76ED-C11519029E5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931340" y="3871620"/>
                  <a:ext cx="11484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3724B00-3F9C-1D65-FF4F-2849C1935D9B}"/>
                    </a:ext>
                  </a:extLst>
                </p14:cNvPr>
                <p14:cNvContentPartPr/>
                <p14:nvPr/>
              </p14:nvContentPartPr>
              <p14:xfrm>
                <a:off x="2494660" y="3808260"/>
                <a:ext cx="338040" cy="502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3724B00-3F9C-1D65-FF4F-2849C1935D9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485660" y="3799620"/>
                  <a:ext cx="355680" cy="52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295FCF9-621A-1A7F-7FC4-E2075E0D7D9E}"/>
                    </a:ext>
                  </a:extLst>
                </p14:cNvPr>
                <p14:cNvContentPartPr/>
                <p14:nvPr/>
              </p14:nvContentPartPr>
              <p14:xfrm>
                <a:off x="2879860" y="4323060"/>
                <a:ext cx="37080" cy="234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295FCF9-621A-1A7F-7FC4-E2075E0D7D9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870860" y="4314420"/>
                  <a:ext cx="547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1B3535B-C6D8-F9A8-D947-3FF68BF89CD6}"/>
                    </a:ext>
                  </a:extLst>
                </p14:cNvPr>
                <p14:cNvContentPartPr/>
                <p14:nvPr/>
              </p14:nvContentPartPr>
              <p14:xfrm>
                <a:off x="2097580" y="3877380"/>
                <a:ext cx="358560" cy="9853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1B3535B-C6D8-F9A8-D947-3FF68BF89CD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088940" y="3868740"/>
                  <a:ext cx="376200" cy="10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246507B-C7B4-A74B-0F9C-3FE378733147}"/>
                    </a:ext>
                  </a:extLst>
                </p14:cNvPr>
                <p14:cNvContentPartPr/>
                <p14:nvPr/>
              </p14:nvContentPartPr>
              <p14:xfrm>
                <a:off x="2292700" y="3852900"/>
                <a:ext cx="14400" cy="176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246507B-C7B4-A74B-0F9C-3FE37873314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283700" y="3844260"/>
                  <a:ext cx="3204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1295EC7-7B13-AB0F-C448-478D8BDA8D21}"/>
                    </a:ext>
                  </a:extLst>
                </p14:cNvPr>
                <p14:cNvContentPartPr/>
                <p14:nvPr/>
              </p14:nvContentPartPr>
              <p14:xfrm>
                <a:off x="2227540" y="4000860"/>
                <a:ext cx="74160" cy="835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1295EC7-7B13-AB0F-C448-478D8BDA8D2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218540" y="3991860"/>
                  <a:ext cx="9180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203CC6D-94F2-A106-98A6-3F093BC35FBF}"/>
                    </a:ext>
                  </a:extLst>
                </p14:cNvPr>
                <p14:cNvContentPartPr/>
                <p14:nvPr/>
              </p14:nvContentPartPr>
              <p14:xfrm>
                <a:off x="1898500" y="3908700"/>
                <a:ext cx="174240" cy="2746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203CC6D-94F2-A106-98A6-3F093BC35FB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889860" y="3899700"/>
                  <a:ext cx="19188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C6A0727-631C-7193-8BCF-A6F318CC8810}"/>
                    </a:ext>
                  </a:extLst>
                </p14:cNvPr>
                <p14:cNvContentPartPr/>
                <p14:nvPr/>
              </p14:nvContentPartPr>
              <p14:xfrm>
                <a:off x="2089660" y="3901140"/>
                <a:ext cx="18360" cy="237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C6A0727-631C-7193-8BCF-A6F318CC881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080660" y="3892140"/>
                  <a:ext cx="36000" cy="41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DB9D758-F5DA-1A8E-21B2-5849CF59BD27}"/>
                  </a:ext>
                </a:extLst>
              </p14:cNvPr>
              <p14:cNvContentPartPr/>
              <p14:nvPr/>
            </p14:nvContentPartPr>
            <p14:xfrm>
              <a:off x="9018220" y="5142060"/>
              <a:ext cx="14760" cy="388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DB9D758-F5DA-1A8E-21B2-5849CF59BD2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009580" y="5133060"/>
                <a:ext cx="324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13BD8FF-213B-CB0A-45F6-9FBB7FC3919D}"/>
                  </a:ext>
                </a:extLst>
              </p14:cNvPr>
              <p14:cNvContentPartPr/>
              <p14:nvPr/>
            </p14:nvContentPartPr>
            <p14:xfrm>
              <a:off x="11046100" y="2636820"/>
              <a:ext cx="141840" cy="142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13BD8FF-213B-CB0A-45F6-9FBB7FC3919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1037100" y="2627820"/>
                <a:ext cx="15948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5ECC157-9D1D-7955-A854-CDEFAACA2BD1}"/>
                  </a:ext>
                </a:extLst>
              </p14:cNvPr>
              <p14:cNvContentPartPr/>
              <p14:nvPr/>
            </p14:nvContentPartPr>
            <p14:xfrm>
              <a:off x="9755500" y="4314420"/>
              <a:ext cx="120600" cy="1198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5ECC157-9D1D-7955-A854-CDEFAACA2BD1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746500" y="4305780"/>
                <a:ext cx="138240" cy="13752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4A8A5411-3EE7-B399-3E67-B7F60BDD56E3}"/>
              </a:ext>
            </a:extLst>
          </p:cNvPr>
          <p:cNvGrpSpPr/>
          <p:nvPr/>
        </p:nvGrpSpPr>
        <p:grpSpPr>
          <a:xfrm>
            <a:off x="10108660" y="4270860"/>
            <a:ext cx="290160" cy="281160"/>
            <a:chOff x="10108660" y="4270860"/>
            <a:chExt cx="290160" cy="28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22F41DF-726F-FE0E-2EDF-644E4A3A0090}"/>
                    </a:ext>
                  </a:extLst>
                </p14:cNvPr>
                <p14:cNvContentPartPr/>
                <p14:nvPr/>
              </p14:nvContentPartPr>
              <p14:xfrm>
                <a:off x="10374700" y="4270860"/>
                <a:ext cx="24120" cy="1634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22F41DF-726F-FE0E-2EDF-644E4A3A009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366060" y="4262220"/>
                  <a:ext cx="4176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25910BA-FB49-3690-0D2A-B134F8C76DD4}"/>
                    </a:ext>
                  </a:extLst>
                </p14:cNvPr>
                <p14:cNvContentPartPr/>
                <p14:nvPr/>
              </p14:nvContentPartPr>
              <p14:xfrm>
                <a:off x="10108660" y="4294620"/>
                <a:ext cx="187200" cy="2574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25910BA-FB49-3690-0D2A-B134F8C76DD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100020" y="4285980"/>
                  <a:ext cx="20484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E97E819-4682-5BEC-97E3-6B76C95A2F59}"/>
                    </a:ext>
                  </a:extLst>
                </p14:cNvPr>
                <p14:cNvContentPartPr/>
                <p14:nvPr/>
              </p14:nvContentPartPr>
              <p14:xfrm>
                <a:off x="10116580" y="4337460"/>
                <a:ext cx="2880" cy="72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E97E819-4682-5BEC-97E3-6B76C95A2F5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107940" y="4328460"/>
                  <a:ext cx="20520" cy="24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6C48EE4-DFBB-EC98-4D34-1D25C0C72B89}"/>
                  </a:ext>
                </a:extLst>
              </p14:cNvPr>
              <p14:cNvContentPartPr/>
              <p14:nvPr/>
            </p14:nvContentPartPr>
            <p14:xfrm>
              <a:off x="9999580" y="4843260"/>
              <a:ext cx="61920" cy="651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6C48EE4-DFBB-EC98-4D34-1D25C0C72B8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990580" y="4834260"/>
                <a:ext cx="79560" cy="8280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50E493FD-36D7-8E31-C0EC-BC0FAF0AAE56}"/>
              </a:ext>
            </a:extLst>
          </p:cNvPr>
          <p:cNvGrpSpPr/>
          <p:nvPr/>
        </p:nvGrpSpPr>
        <p:grpSpPr>
          <a:xfrm>
            <a:off x="10267060" y="4744980"/>
            <a:ext cx="209520" cy="259200"/>
            <a:chOff x="10267060" y="4744980"/>
            <a:chExt cx="209520" cy="25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96386F5-7D3A-7B7E-4DA6-CBE042D8FD22}"/>
                    </a:ext>
                  </a:extLst>
                </p14:cNvPr>
                <p14:cNvContentPartPr/>
                <p14:nvPr/>
              </p14:nvContentPartPr>
              <p14:xfrm>
                <a:off x="10267060" y="4744980"/>
                <a:ext cx="209520" cy="162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96386F5-7D3A-7B7E-4DA6-CBE042D8FD2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258060" y="4736340"/>
                  <a:ext cx="22716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7442FEC-406B-0629-0CB5-9FD676EEA12E}"/>
                    </a:ext>
                  </a:extLst>
                </p14:cNvPr>
                <p14:cNvContentPartPr/>
                <p14:nvPr/>
              </p14:nvContentPartPr>
              <p14:xfrm>
                <a:off x="10418260" y="4933260"/>
                <a:ext cx="27000" cy="709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7442FEC-406B-0629-0CB5-9FD676EEA12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409260" y="4924620"/>
                  <a:ext cx="44640" cy="88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CF0AF49-32B5-21E3-D741-B7DA54A92E50}"/>
                  </a:ext>
                </a:extLst>
              </p14:cNvPr>
              <p14:cNvContentPartPr/>
              <p14:nvPr/>
            </p14:nvContentPartPr>
            <p14:xfrm>
              <a:off x="9063580" y="5167980"/>
              <a:ext cx="72360" cy="716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CF0AF49-32B5-21E3-D741-B7DA54A92E5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9054940" y="5159340"/>
                <a:ext cx="90000" cy="8928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4EBDDB03-B01B-7F74-EA4C-98BE69B9F6C1}"/>
              </a:ext>
            </a:extLst>
          </p:cNvPr>
          <p:cNvGrpSpPr/>
          <p:nvPr/>
        </p:nvGrpSpPr>
        <p:grpSpPr>
          <a:xfrm>
            <a:off x="9054220" y="5347260"/>
            <a:ext cx="230400" cy="321840"/>
            <a:chOff x="9054220" y="5347260"/>
            <a:chExt cx="230400" cy="32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630F3AC-ECC2-D37C-7549-10A537C2E82B}"/>
                    </a:ext>
                  </a:extLst>
                </p14:cNvPr>
                <p14:cNvContentPartPr/>
                <p14:nvPr/>
              </p14:nvContentPartPr>
              <p14:xfrm>
                <a:off x="9054220" y="5347260"/>
                <a:ext cx="186840" cy="1400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630F3AC-ECC2-D37C-7549-10A537C2E82B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045580" y="5338260"/>
                  <a:ext cx="20448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991D463-DB92-309B-07C0-EA0C17C79775}"/>
                    </a:ext>
                  </a:extLst>
                </p14:cNvPr>
                <p14:cNvContentPartPr/>
                <p14:nvPr/>
              </p14:nvContentPartPr>
              <p14:xfrm>
                <a:off x="9177700" y="5551740"/>
                <a:ext cx="106920" cy="117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991D463-DB92-309B-07C0-EA0C17C7977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9168700" y="5543100"/>
                  <a:ext cx="124560" cy="135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506832F-9351-A3BC-90E2-894E5812DAE3}"/>
                  </a:ext>
                </a:extLst>
              </p14:cNvPr>
              <p14:cNvContentPartPr/>
              <p14:nvPr/>
            </p14:nvContentPartPr>
            <p14:xfrm>
              <a:off x="8405140" y="5289660"/>
              <a:ext cx="93240" cy="694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506832F-9351-A3BC-90E2-894E5812DAE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396500" y="5280660"/>
                <a:ext cx="11088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81B1C4C-430E-7617-D6DA-11142F4D2DDE}"/>
                  </a:ext>
                </a:extLst>
              </p14:cNvPr>
              <p14:cNvContentPartPr/>
              <p14:nvPr/>
            </p14:nvContentPartPr>
            <p14:xfrm>
              <a:off x="8381380" y="5519340"/>
              <a:ext cx="231480" cy="1065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81B1C4C-430E-7617-D6DA-11142F4D2DD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372740" y="5510340"/>
                <a:ext cx="249120" cy="1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144F35C-9A45-3C49-A02F-5B8598EA54E5}"/>
                  </a:ext>
                </a:extLst>
              </p14:cNvPr>
              <p14:cNvContentPartPr/>
              <p14:nvPr/>
            </p14:nvContentPartPr>
            <p14:xfrm>
              <a:off x="8545540" y="5758380"/>
              <a:ext cx="97920" cy="1026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144F35C-9A45-3C49-A02F-5B8598EA54E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8536540" y="5749380"/>
                <a:ext cx="11556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B7A862D-9129-4FCF-A301-E9C5062E7922}"/>
                  </a:ext>
                </a:extLst>
              </p14:cNvPr>
              <p14:cNvContentPartPr/>
              <p14:nvPr/>
            </p14:nvContentPartPr>
            <p14:xfrm>
              <a:off x="7221100" y="5470380"/>
              <a:ext cx="86760" cy="907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B7A862D-9129-4FCF-A301-E9C5062E7922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212100" y="5461380"/>
                <a:ext cx="104400" cy="108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632E0E55-8CA6-DA8A-1916-CEE075991940}"/>
              </a:ext>
            </a:extLst>
          </p:cNvPr>
          <p:cNvGrpSpPr/>
          <p:nvPr/>
        </p:nvGrpSpPr>
        <p:grpSpPr>
          <a:xfrm>
            <a:off x="7074580" y="5728500"/>
            <a:ext cx="354600" cy="329400"/>
            <a:chOff x="7074580" y="5728500"/>
            <a:chExt cx="354600" cy="32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D23114D-D561-D8B5-16FF-F8C719673C81}"/>
                    </a:ext>
                  </a:extLst>
                </p14:cNvPr>
                <p14:cNvContentPartPr/>
                <p14:nvPr/>
              </p14:nvContentPartPr>
              <p14:xfrm>
                <a:off x="7074580" y="5851260"/>
                <a:ext cx="354600" cy="2066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D23114D-D561-D8B5-16FF-F8C719673C81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065580" y="5842260"/>
                  <a:ext cx="37224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A82F5DB-500B-125E-7658-C654590FD8A5}"/>
                    </a:ext>
                  </a:extLst>
                </p14:cNvPr>
                <p14:cNvContentPartPr/>
                <p14:nvPr/>
              </p14:nvContentPartPr>
              <p14:xfrm>
                <a:off x="7111300" y="5728500"/>
                <a:ext cx="137160" cy="586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A82F5DB-500B-125E-7658-C654590FD8A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102300" y="5719860"/>
                  <a:ext cx="154800" cy="76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EC73D75-68ED-4501-3339-61D57593F74F}"/>
                  </a:ext>
                </a:extLst>
              </p14:cNvPr>
              <p14:cNvContentPartPr/>
              <p14:nvPr/>
            </p14:nvContentPartPr>
            <p14:xfrm>
              <a:off x="11125300" y="2262060"/>
              <a:ext cx="194040" cy="3808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EC73D75-68ED-4501-3339-61D57593F74F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1116300" y="2253420"/>
                <a:ext cx="211680" cy="39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95A82A6-9A19-19D9-9C77-A5FE6D61F245}"/>
                  </a:ext>
                </a:extLst>
              </p14:cNvPr>
              <p14:cNvContentPartPr/>
              <p14:nvPr/>
            </p14:nvContentPartPr>
            <p14:xfrm>
              <a:off x="11004340" y="3424500"/>
              <a:ext cx="82080" cy="867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95A82A6-9A19-19D9-9C77-A5FE6D61F24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0995700" y="3415860"/>
                <a:ext cx="9972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3C7A80B-5E3C-69EC-2135-55AD6437E60E}"/>
                  </a:ext>
                </a:extLst>
              </p14:cNvPr>
              <p14:cNvContentPartPr/>
              <p14:nvPr/>
            </p14:nvContentPartPr>
            <p14:xfrm>
              <a:off x="11318260" y="3282300"/>
              <a:ext cx="161640" cy="3801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3C7A80B-5E3C-69EC-2135-55AD6437E60E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1309260" y="3273660"/>
                <a:ext cx="179280" cy="397800"/>
              </a:xfrm>
              <a:prstGeom prst="rect">
                <a:avLst/>
              </a:prstGeom>
            </p:spPr>
          </p:pic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92C090C6-BEAE-3099-0B4A-4BCBEA6891E5}"/>
              </a:ext>
            </a:extLst>
          </p:cNvPr>
          <p:cNvGrpSpPr/>
          <p:nvPr/>
        </p:nvGrpSpPr>
        <p:grpSpPr>
          <a:xfrm>
            <a:off x="4892980" y="387540"/>
            <a:ext cx="2058120" cy="3533400"/>
            <a:chOff x="4892980" y="387540"/>
            <a:chExt cx="2058120" cy="353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5264822-0F81-2759-FDF8-EB8E14BAA280}"/>
                    </a:ext>
                  </a:extLst>
                </p14:cNvPr>
                <p14:cNvContentPartPr/>
                <p14:nvPr/>
              </p14:nvContentPartPr>
              <p14:xfrm>
                <a:off x="6553300" y="481500"/>
                <a:ext cx="397800" cy="7884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5264822-0F81-2759-FDF8-EB8E14BAA28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544300" y="472860"/>
                  <a:ext cx="415440" cy="80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EB39F86-1A1D-F1E6-7A54-86B1F56D4F8B}"/>
                    </a:ext>
                  </a:extLst>
                </p14:cNvPr>
                <p14:cNvContentPartPr/>
                <p14:nvPr/>
              </p14:nvContentPartPr>
              <p14:xfrm>
                <a:off x="6501460" y="387540"/>
                <a:ext cx="90000" cy="180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EB39F86-1A1D-F1E6-7A54-86B1F56D4F8B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492820" y="378540"/>
                  <a:ext cx="10764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1CF82AC-DE11-C7B1-7237-1DAAA3606DB3}"/>
                    </a:ext>
                  </a:extLst>
                </p14:cNvPr>
                <p14:cNvContentPartPr/>
                <p14:nvPr/>
              </p14:nvContentPartPr>
              <p14:xfrm>
                <a:off x="6052540" y="716580"/>
                <a:ext cx="391320" cy="6091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1CF82AC-DE11-C7B1-7237-1DAAA3606DB3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043540" y="707940"/>
                  <a:ext cx="408960" cy="62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20C3FB6-3223-C29B-7CB9-58C6BF22E892}"/>
                    </a:ext>
                  </a:extLst>
                </p14:cNvPr>
                <p14:cNvContentPartPr/>
                <p14:nvPr/>
              </p14:nvContentPartPr>
              <p14:xfrm>
                <a:off x="6027340" y="840060"/>
                <a:ext cx="614160" cy="9457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20C3FB6-3223-C29B-7CB9-58C6BF22E892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018700" y="831060"/>
                  <a:ext cx="631800" cy="9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9E62603-42AC-85F7-D948-5FDCFCFEA06F}"/>
                    </a:ext>
                  </a:extLst>
                </p14:cNvPr>
                <p14:cNvContentPartPr/>
                <p14:nvPr/>
              </p14:nvContentPartPr>
              <p14:xfrm>
                <a:off x="5809900" y="1265220"/>
                <a:ext cx="120240" cy="1648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9E62603-42AC-85F7-D948-5FDCFCFEA06F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801260" y="1256580"/>
                  <a:ext cx="13788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7091ECBC-DA39-6026-9697-68CA297FB287}"/>
                    </a:ext>
                  </a:extLst>
                </p14:cNvPr>
                <p14:cNvContentPartPr/>
                <p14:nvPr/>
              </p14:nvContentPartPr>
              <p14:xfrm>
                <a:off x="5555740" y="1236060"/>
                <a:ext cx="266400" cy="3639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091ECBC-DA39-6026-9697-68CA297FB287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547100" y="1227420"/>
                  <a:ext cx="284040" cy="38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6A9BE95-1D3E-FCF4-1978-C69CE117154F}"/>
                    </a:ext>
                  </a:extLst>
                </p14:cNvPr>
                <p14:cNvContentPartPr/>
                <p14:nvPr/>
              </p14:nvContentPartPr>
              <p14:xfrm>
                <a:off x="5532340" y="1438740"/>
                <a:ext cx="282240" cy="4060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6A9BE95-1D3E-FCF4-1978-C69CE117154F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523340" y="1429740"/>
                  <a:ext cx="299880" cy="42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BBD8F3E-FC95-79E6-7CDF-802706EFD300}"/>
                    </a:ext>
                  </a:extLst>
                </p14:cNvPr>
                <p14:cNvContentPartPr/>
                <p14:nvPr/>
              </p14:nvContentPartPr>
              <p14:xfrm>
                <a:off x="4892980" y="1854540"/>
                <a:ext cx="313200" cy="3999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BBD8F3E-FC95-79E6-7CDF-802706EFD300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883980" y="1845540"/>
                  <a:ext cx="33084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4C7A4D8-E33F-4EA7-F108-528B1741B7BB}"/>
                    </a:ext>
                  </a:extLst>
                </p14:cNvPr>
                <p14:cNvContentPartPr/>
                <p14:nvPr/>
              </p14:nvContentPartPr>
              <p14:xfrm>
                <a:off x="5188540" y="1839420"/>
                <a:ext cx="315360" cy="3499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4C7A4D8-E33F-4EA7-F108-528B1741B7BB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179540" y="1830780"/>
                  <a:ext cx="33300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54D1478-A03B-C059-E170-5CD42633BF40}"/>
                    </a:ext>
                  </a:extLst>
                </p14:cNvPr>
                <p14:cNvContentPartPr/>
                <p14:nvPr/>
              </p14:nvContentPartPr>
              <p14:xfrm>
                <a:off x="5466100" y="1859220"/>
                <a:ext cx="60840" cy="597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54D1478-A03B-C059-E170-5CD42633BF40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457460" y="1850580"/>
                  <a:ext cx="7848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CE969A4-3645-5DAD-52A8-036261527897}"/>
                    </a:ext>
                  </a:extLst>
                </p14:cNvPr>
                <p14:cNvContentPartPr/>
                <p14:nvPr/>
              </p14:nvContentPartPr>
              <p14:xfrm>
                <a:off x="5346940" y="1488780"/>
                <a:ext cx="269640" cy="3970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CE969A4-3645-5DAD-52A8-036261527897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338300" y="1479780"/>
                  <a:ext cx="287280" cy="41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5DDB135-1795-CF35-190F-C8A39DD8CB9F}"/>
                    </a:ext>
                  </a:extLst>
                </p14:cNvPr>
                <p14:cNvContentPartPr/>
                <p14:nvPr/>
              </p14:nvContentPartPr>
              <p14:xfrm>
                <a:off x="6583180" y="1900620"/>
                <a:ext cx="207000" cy="1868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5DDB135-1795-CF35-190F-C8A39DD8CB9F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574180" y="1891620"/>
                  <a:ext cx="22464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8E71D2F-3812-1DAB-A5FA-F8FF1BA2A4BA}"/>
                    </a:ext>
                  </a:extLst>
                </p14:cNvPr>
                <p14:cNvContentPartPr/>
                <p14:nvPr/>
              </p14:nvContentPartPr>
              <p14:xfrm>
                <a:off x="6610900" y="1743300"/>
                <a:ext cx="122760" cy="1195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8E71D2F-3812-1DAB-A5FA-F8FF1BA2A4BA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601900" y="1734660"/>
                  <a:ext cx="14040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6C83F803-0DC8-FEBE-5BA2-8E943E487E26}"/>
                    </a:ext>
                  </a:extLst>
                </p14:cNvPr>
                <p14:cNvContentPartPr/>
                <p14:nvPr/>
              </p14:nvContentPartPr>
              <p14:xfrm>
                <a:off x="5501020" y="2413980"/>
                <a:ext cx="284400" cy="2962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6C83F803-0DC8-FEBE-5BA2-8E943E487E26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492380" y="2404980"/>
                  <a:ext cx="30204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8506EA7-CF21-6F67-5C84-8166B2E6151A}"/>
                    </a:ext>
                  </a:extLst>
                </p14:cNvPr>
                <p14:cNvContentPartPr/>
                <p14:nvPr/>
              </p14:nvContentPartPr>
              <p14:xfrm>
                <a:off x="5774620" y="2384100"/>
                <a:ext cx="329760" cy="2840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8506EA7-CF21-6F67-5C84-8166B2E6151A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765620" y="2375460"/>
                  <a:ext cx="34740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87033A2E-91B2-D1B6-C595-57A8A346D743}"/>
                    </a:ext>
                  </a:extLst>
                </p14:cNvPr>
                <p14:cNvContentPartPr/>
                <p14:nvPr/>
              </p14:nvContentPartPr>
              <p14:xfrm>
                <a:off x="5984860" y="2180340"/>
                <a:ext cx="217800" cy="2840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87033A2E-91B2-D1B6-C595-57A8A346D743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976220" y="2171340"/>
                  <a:ext cx="23544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7B3AEF6F-35B9-0E54-FC54-41E13769C911}"/>
                    </a:ext>
                  </a:extLst>
                </p14:cNvPr>
                <p14:cNvContentPartPr/>
                <p14:nvPr/>
              </p14:nvContentPartPr>
              <p14:xfrm>
                <a:off x="6125620" y="1999260"/>
                <a:ext cx="213120" cy="3402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B3AEF6F-35B9-0E54-FC54-41E13769C911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116620" y="1990620"/>
                  <a:ext cx="23076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A4D9160-52EE-6CD6-344E-FD2015DDC709}"/>
                    </a:ext>
                  </a:extLst>
                </p14:cNvPr>
                <p14:cNvContentPartPr/>
                <p14:nvPr/>
              </p14:nvContentPartPr>
              <p14:xfrm>
                <a:off x="6701620" y="2388060"/>
                <a:ext cx="174240" cy="3470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A4D9160-52EE-6CD6-344E-FD2015DDC709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692980" y="2379420"/>
                  <a:ext cx="19188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44E29FA0-781B-E8CF-5EBA-D8E3E5C62A7F}"/>
                    </a:ext>
                  </a:extLst>
                </p14:cNvPr>
                <p14:cNvContentPartPr/>
                <p14:nvPr/>
              </p14:nvContentPartPr>
              <p14:xfrm>
                <a:off x="6664900" y="2348100"/>
                <a:ext cx="101880" cy="871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44E29FA0-781B-E8CF-5EBA-D8E3E5C62A7F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655900" y="2339460"/>
                  <a:ext cx="11952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63D0F01B-C6CB-CEB3-47CE-4F33F731E5E5}"/>
                    </a:ext>
                  </a:extLst>
                </p14:cNvPr>
                <p14:cNvContentPartPr/>
                <p14:nvPr/>
              </p14:nvContentPartPr>
              <p14:xfrm>
                <a:off x="6462940" y="2757420"/>
                <a:ext cx="206280" cy="2102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63D0F01B-C6CB-CEB3-47CE-4F33F731E5E5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454300" y="2748420"/>
                  <a:ext cx="22392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48A086E7-655C-9176-9A2F-CCE358627208}"/>
                    </a:ext>
                  </a:extLst>
                </p14:cNvPr>
                <p14:cNvContentPartPr/>
                <p14:nvPr/>
              </p14:nvContentPartPr>
              <p14:xfrm>
                <a:off x="6056500" y="2842020"/>
                <a:ext cx="327240" cy="1828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48A086E7-655C-9176-9A2F-CCE358627208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047500" y="2833380"/>
                  <a:ext cx="34488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B9EE68A3-A646-BA90-7224-50B8A598B135}"/>
                    </a:ext>
                  </a:extLst>
                </p14:cNvPr>
                <p14:cNvContentPartPr/>
                <p14:nvPr/>
              </p14:nvContentPartPr>
              <p14:xfrm>
                <a:off x="5947060" y="2922660"/>
                <a:ext cx="181080" cy="3430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B9EE68A3-A646-BA90-7224-50B8A598B135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5938060" y="2913660"/>
                  <a:ext cx="19872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7D34E933-F468-DB2C-C694-44785B5B49D4}"/>
                    </a:ext>
                  </a:extLst>
                </p14:cNvPr>
                <p14:cNvContentPartPr/>
                <p14:nvPr/>
              </p14:nvContentPartPr>
              <p14:xfrm>
                <a:off x="5836540" y="3181140"/>
                <a:ext cx="92520" cy="2448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7D34E933-F468-DB2C-C694-44785B5B49D4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5827540" y="3172500"/>
                  <a:ext cx="11016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14DB4095-9682-DAF6-38D3-EC660DB78B71}"/>
                    </a:ext>
                  </a:extLst>
                </p14:cNvPr>
                <p14:cNvContentPartPr/>
                <p14:nvPr/>
              </p14:nvContentPartPr>
              <p14:xfrm>
                <a:off x="5719180" y="3117060"/>
                <a:ext cx="83160" cy="3646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14DB4095-9682-DAF6-38D3-EC660DB78B71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5710540" y="3108060"/>
                  <a:ext cx="100800" cy="38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A347B472-B0AE-5A99-DD91-B2300595A113}"/>
                    </a:ext>
                  </a:extLst>
                </p14:cNvPr>
                <p14:cNvContentPartPr/>
                <p14:nvPr/>
              </p14:nvContentPartPr>
              <p14:xfrm>
                <a:off x="5413900" y="3159180"/>
                <a:ext cx="508680" cy="7617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A347B472-B0AE-5A99-DD91-B2300595A113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5404900" y="3150180"/>
                  <a:ext cx="526320" cy="77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81FD324D-76F4-512B-4D15-E2F7D95C8D9B}"/>
                    </a:ext>
                  </a:extLst>
                </p14:cNvPr>
                <p14:cNvContentPartPr/>
                <p14:nvPr/>
              </p14:nvContentPartPr>
              <p14:xfrm>
                <a:off x="5973340" y="3615300"/>
                <a:ext cx="9720" cy="86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81FD324D-76F4-512B-4D15-E2F7D95C8D9B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5964700" y="3606660"/>
                  <a:ext cx="27360" cy="262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919405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6AB51-5BF6-1D30-CB4D-5563846647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66"/>
          <a:stretch/>
        </p:blipFill>
        <p:spPr>
          <a:xfrm>
            <a:off x="9317626" y="6308471"/>
            <a:ext cx="2448923" cy="603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021489-10A4-1E41-F4DE-461101E0E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1" y="4562598"/>
            <a:ext cx="1621790" cy="16823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FED7A8-64B0-D12C-6F51-9706CDA71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6" y="417955"/>
            <a:ext cx="10363201" cy="277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4CA506-33EF-AE32-E400-EC31A2FDE1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7587" y="4171950"/>
            <a:ext cx="1617762" cy="2438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6DA4D2-2FF5-26AE-9867-9D604976E8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4" y="2684340"/>
            <a:ext cx="4745626" cy="4745626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AD219E3C-8C95-C0C3-74FB-09569B74F93E}"/>
              </a:ext>
            </a:extLst>
          </p:cNvPr>
          <p:cNvGrpSpPr/>
          <p:nvPr/>
        </p:nvGrpSpPr>
        <p:grpSpPr>
          <a:xfrm>
            <a:off x="7642300" y="1609740"/>
            <a:ext cx="2461680" cy="3184560"/>
            <a:chOff x="7642300" y="1609740"/>
            <a:chExt cx="2461680" cy="318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F7FE9194-03EA-835C-D0FD-FE2293B166E0}"/>
                    </a:ext>
                  </a:extLst>
                </p14:cNvPr>
                <p14:cNvContentPartPr/>
                <p14:nvPr/>
              </p14:nvContentPartPr>
              <p14:xfrm>
                <a:off x="9176260" y="1609740"/>
                <a:ext cx="454680" cy="4435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F7FE9194-03EA-835C-D0FD-FE2293B166E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167620" y="1601100"/>
                  <a:ext cx="47232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E7A11AE-30C7-3917-42E3-4E80E30D5EE9}"/>
                    </a:ext>
                  </a:extLst>
                </p14:cNvPr>
                <p14:cNvContentPartPr/>
                <p14:nvPr/>
              </p14:nvContentPartPr>
              <p14:xfrm>
                <a:off x="9500260" y="2221020"/>
                <a:ext cx="144000" cy="1432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E7A11AE-30C7-3917-42E3-4E80E30D5EE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491260" y="2212020"/>
                  <a:ext cx="16164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2BD94EE-F62D-E732-0ED6-457A75E76D32}"/>
                    </a:ext>
                  </a:extLst>
                </p14:cNvPr>
                <p14:cNvContentPartPr/>
                <p14:nvPr/>
              </p14:nvContentPartPr>
              <p14:xfrm>
                <a:off x="9140620" y="2132100"/>
                <a:ext cx="104400" cy="300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2BD94EE-F62D-E732-0ED6-457A75E76D3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131980" y="2123460"/>
                  <a:ext cx="12204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5AA79D0-1A88-3443-4604-407F34A81A2B}"/>
                    </a:ext>
                  </a:extLst>
                </p14:cNvPr>
                <p14:cNvContentPartPr/>
                <p14:nvPr/>
              </p14:nvContentPartPr>
              <p14:xfrm>
                <a:off x="9043420" y="2170980"/>
                <a:ext cx="63720" cy="1850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5AA79D0-1A88-3443-4604-407F34A81A2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034420" y="2162340"/>
                  <a:ext cx="8136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387CFBE-9272-680C-E117-25F7A9E5B17B}"/>
                    </a:ext>
                  </a:extLst>
                </p14:cNvPr>
                <p14:cNvContentPartPr/>
                <p14:nvPr/>
              </p14:nvContentPartPr>
              <p14:xfrm>
                <a:off x="8650660" y="2057220"/>
                <a:ext cx="269640" cy="5925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387CFBE-9272-680C-E117-25F7A9E5B17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641660" y="2048220"/>
                  <a:ext cx="287280" cy="61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59DEB53-896C-856A-7595-017C99F73D1A}"/>
                    </a:ext>
                  </a:extLst>
                </p14:cNvPr>
                <p14:cNvContentPartPr/>
                <p14:nvPr/>
              </p14:nvContentPartPr>
              <p14:xfrm>
                <a:off x="8968180" y="2785140"/>
                <a:ext cx="12240" cy="24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59DEB53-896C-856A-7595-017C99F73D1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959540" y="2776140"/>
                  <a:ext cx="298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E466007-AF5A-9311-79BB-2EC2DB931F75}"/>
                    </a:ext>
                  </a:extLst>
                </p14:cNvPr>
                <p14:cNvContentPartPr/>
                <p14:nvPr/>
              </p14:nvContentPartPr>
              <p14:xfrm>
                <a:off x="8218300" y="2463660"/>
                <a:ext cx="334800" cy="9734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E466007-AF5A-9311-79BB-2EC2DB931F7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209660" y="2454660"/>
                  <a:ext cx="352440" cy="9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5720A4B-62DE-B20A-A901-E49CDF9BD299}"/>
                    </a:ext>
                  </a:extLst>
                </p14:cNvPr>
                <p14:cNvContentPartPr/>
                <p14:nvPr/>
              </p14:nvContentPartPr>
              <p14:xfrm>
                <a:off x="8451940" y="2319660"/>
                <a:ext cx="9720" cy="43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5720A4B-62DE-B20A-A901-E49CDF9BD29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442940" y="2311020"/>
                  <a:ext cx="2736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1AF21EB-2092-3CF7-2E83-F615C30C8970}"/>
                    </a:ext>
                  </a:extLst>
                </p14:cNvPr>
                <p14:cNvContentPartPr/>
                <p14:nvPr/>
              </p14:nvContentPartPr>
              <p14:xfrm>
                <a:off x="8072500" y="2312820"/>
                <a:ext cx="276840" cy="2556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1AF21EB-2092-3CF7-2E83-F615C30C897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063860" y="2304180"/>
                  <a:ext cx="29448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70D0B6C-B65E-096C-1D1B-AFFD24C4C4D5}"/>
                    </a:ext>
                  </a:extLst>
                </p14:cNvPr>
                <p14:cNvContentPartPr/>
                <p14:nvPr/>
              </p14:nvContentPartPr>
              <p14:xfrm>
                <a:off x="8159620" y="2182860"/>
                <a:ext cx="33120" cy="126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70D0B6C-B65E-096C-1D1B-AFFD24C4C4D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150620" y="2174220"/>
                  <a:ext cx="5076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EBE8045-C1E7-A9E0-315E-975C16592780}"/>
                    </a:ext>
                  </a:extLst>
                </p14:cNvPr>
                <p14:cNvContentPartPr/>
                <p14:nvPr/>
              </p14:nvContentPartPr>
              <p14:xfrm>
                <a:off x="9952060" y="2665260"/>
                <a:ext cx="151920" cy="345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EBE8045-C1E7-A9E0-315E-975C1659278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943060" y="2656260"/>
                  <a:ext cx="169560" cy="36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286B5E7-0B06-79A9-4E1F-CE7C39B0E222}"/>
                    </a:ext>
                  </a:extLst>
                </p14:cNvPr>
                <p14:cNvContentPartPr/>
                <p14:nvPr/>
              </p14:nvContentPartPr>
              <p14:xfrm>
                <a:off x="9899140" y="2762820"/>
                <a:ext cx="121680" cy="4014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286B5E7-0B06-79A9-4E1F-CE7C39B0E22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890500" y="2753820"/>
                  <a:ext cx="139320" cy="41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464DE63-1D04-F75F-0E81-B25C50D209B6}"/>
                    </a:ext>
                  </a:extLst>
                </p14:cNvPr>
                <p14:cNvContentPartPr/>
                <p14:nvPr/>
              </p14:nvContentPartPr>
              <p14:xfrm>
                <a:off x="9485860" y="2824380"/>
                <a:ext cx="322560" cy="3733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464DE63-1D04-F75F-0E81-B25C50D209B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476860" y="2815740"/>
                  <a:ext cx="34020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86610B9-52D2-C991-C41F-C5EE99D94D9B}"/>
                    </a:ext>
                  </a:extLst>
                </p14:cNvPr>
                <p14:cNvContentPartPr/>
                <p14:nvPr/>
              </p14:nvContentPartPr>
              <p14:xfrm>
                <a:off x="9513580" y="3275460"/>
                <a:ext cx="358560" cy="279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86610B9-52D2-C991-C41F-C5EE99D94D9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504580" y="3266460"/>
                  <a:ext cx="37620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CF94F05-1F4F-186A-171C-8585DE40F10B}"/>
                    </a:ext>
                  </a:extLst>
                </p14:cNvPr>
                <p14:cNvContentPartPr/>
                <p14:nvPr/>
              </p14:nvContentPartPr>
              <p14:xfrm>
                <a:off x="8973580" y="3262140"/>
                <a:ext cx="460800" cy="426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CF94F05-1F4F-186A-171C-8585DE40F10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964580" y="3253500"/>
                  <a:ext cx="478440" cy="44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2271BE6-71DF-6439-E0A9-1ED210BFE0C7}"/>
                    </a:ext>
                  </a:extLst>
                </p14:cNvPr>
                <p14:cNvContentPartPr/>
                <p14:nvPr/>
              </p14:nvContentPartPr>
              <p14:xfrm>
                <a:off x="9030100" y="3061980"/>
                <a:ext cx="125640" cy="4474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2271BE6-71DF-6439-E0A9-1ED210BFE0C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021100" y="3053340"/>
                  <a:ext cx="143280" cy="46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39BE5AB-4A48-012C-6A58-437C4C4B6B61}"/>
                    </a:ext>
                  </a:extLst>
                </p14:cNvPr>
                <p14:cNvContentPartPr/>
                <p14:nvPr/>
              </p14:nvContentPartPr>
              <p14:xfrm>
                <a:off x="8515300" y="3638340"/>
                <a:ext cx="356760" cy="268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39BE5AB-4A48-012C-6A58-437C4C4B6B6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506300" y="3629700"/>
                  <a:ext cx="37440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F5E547F-2E8B-7DE7-B82A-7065E9FA3A6E}"/>
                    </a:ext>
                  </a:extLst>
                </p14:cNvPr>
                <p14:cNvContentPartPr/>
                <p14:nvPr/>
              </p14:nvContentPartPr>
              <p14:xfrm>
                <a:off x="8557420" y="3499740"/>
                <a:ext cx="64800" cy="1710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F5E547F-2E8B-7DE7-B82A-7065E9FA3A6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548420" y="3490740"/>
                  <a:ext cx="8244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B04EC2B-08BA-A44F-1273-7652E85B0976}"/>
                    </a:ext>
                  </a:extLst>
                </p14:cNvPr>
                <p14:cNvContentPartPr/>
                <p14:nvPr/>
              </p14:nvContentPartPr>
              <p14:xfrm>
                <a:off x="8246380" y="3802860"/>
                <a:ext cx="302400" cy="297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B04EC2B-08BA-A44F-1273-7652E85B097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237740" y="3794220"/>
                  <a:ext cx="32004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8E7F14F-655E-D5BF-ABD3-BA7537C666BB}"/>
                    </a:ext>
                  </a:extLst>
                </p14:cNvPr>
                <p14:cNvContentPartPr/>
                <p14:nvPr/>
              </p14:nvContentPartPr>
              <p14:xfrm>
                <a:off x="8039740" y="3933900"/>
                <a:ext cx="178200" cy="2584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8E7F14F-655E-D5BF-ABD3-BA7537C666B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030740" y="3924900"/>
                  <a:ext cx="19584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F46E965-1456-56A8-1C5E-D6DF019EBC7B}"/>
                    </a:ext>
                  </a:extLst>
                </p14:cNvPr>
                <p14:cNvContentPartPr/>
                <p14:nvPr/>
              </p14:nvContentPartPr>
              <p14:xfrm>
                <a:off x="7926340" y="3998700"/>
                <a:ext cx="166320" cy="252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F46E965-1456-56A8-1C5E-D6DF019EBC7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917700" y="3990060"/>
                  <a:ext cx="18396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4749218-3E8C-589E-B8D8-AC96B3ACAE4E}"/>
                    </a:ext>
                  </a:extLst>
                </p14:cNvPr>
                <p14:cNvContentPartPr/>
                <p14:nvPr/>
              </p14:nvContentPartPr>
              <p14:xfrm>
                <a:off x="7759300" y="4105620"/>
                <a:ext cx="233280" cy="2674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4749218-3E8C-589E-B8D8-AC96B3ACAE4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750300" y="4096980"/>
                  <a:ext cx="25092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986F388-742C-4BE1-09F9-97C2650AC638}"/>
                    </a:ext>
                  </a:extLst>
                </p14:cNvPr>
                <p14:cNvContentPartPr/>
                <p14:nvPr/>
              </p14:nvContentPartPr>
              <p14:xfrm>
                <a:off x="7667140" y="4028580"/>
                <a:ext cx="166320" cy="4284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986F388-742C-4BE1-09F9-97C2650AC638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658140" y="4019580"/>
                  <a:ext cx="183960" cy="44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322EFA9-23FB-E036-1D93-10C75EF7D2E5}"/>
                    </a:ext>
                  </a:extLst>
                </p14:cNvPr>
                <p14:cNvContentPartPr/>
                <p14:nvPr/>
              </p14:nvContentPartPr>
              <p14:xfrm>
                <a:off x="7642300" y="4309740"/>
                <a:ext cx="248760" cy="416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322EFA9-23FB-E036-1D93-10C75EF7D2E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633300" y="4300740"/>
                  <a:ext cx="26640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7E2ED93-1A37-0D4C-A14D-34A9E8FDE751}"/>
                    </a:ext>
                  </a:extLst>
                </p14:cNvPr>
                <p14:cNvContentPartPr/>
                <p14:nvPr/>
              </p14:nvContentPartPr>
              <p14:xfrm>
                <a:off x="9803020" y="3840300"/>
                <a:ext cx="134640" cy="1580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7E2ED93-1A37-0D4C-A14D-34A9E8FDE75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794380" y="3831300"/>
                  <a:ext cx="15228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B624501-C4EA-8178-F385-B89F11C9F1C3}"/>
                    </a:ext>
                  </a:extLst>
                </p14:cNvPr>
                <p14:cNvContentPartPr/>
                <p14:nvPr/>
              </p14:nvContentPartPr>
              <p14:xfrm>
                <a:off x="9797980" y="3925620"/>
                <a:ext cx="32040" cy="1684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B624501-C4EA-8178-F385-B89F11C9F1C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788980" y="3916620"/>
                  <a:ext cx="4968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747D0FB-5897-C92F-017A-541208890D11}"/>
                    </a:ext>
                  </a:extLst>
                </p14:cNvPr>
                <p14:cNvContentPartPr/>
                <p14:nvPr/>
              </p14:nvContentPartPr>
              <p14:xfrm>
                <a:off x="9393700" y="3935700"/>
                <a:ext cx="326160" cy="3877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747D0FB-5897-C92F-017A-541208890D1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384700" y="3927060"/>
                  <a:ext cx="34380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C9732B4-5C5D-481A-6CDB-B818C0911151}"/>
                    </a:ext>
                  </a:extLst>
                </p14:cNvPr>
                <p14:cNvContentPartPr/>
                <p14:nvPr/>
              </p14:nvContentPartPr>
              <p14:xfrm>
                <a:off x="9356620" y="3969540"/>
                <a:ext cx="78120" cy="1454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C9732B4-5C5D-481A-6CDB-B818C091115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347980" y="3960900"/>
                  <a:ext cx="9576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6AC3CF2-BFE5-2724-E504-21D2C9753F29}"/>
                    </a:ext>
                  </a:extLst>
                </p14:cNvPr>
                <p14:cNvContentPartPr/>
                <p14:nvPr/>
              </p14:nvContentPartPr>
              <p14:xfrm>
                <a:off x="9010300" y="4099500"/>
                <a:ext cx="241200" cy="4482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6AC3CF2-BFE5-2724-E504-21D2C9753F2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9001660" y="4090860"/>
                  <a:ext cx="258840" cy="46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70A8F3A-B6DA-DCE9-8475-DE0DBCCEF220}"/>
                    </a:ext>
                  </a:extLst>
                </p14:cNvPr>
                <p14:cNvContentPartPr/>
                <p14:nvPr/>
              </p14:nvContentPartPr>
              <p14:xfrm>
                <a:off x="8942620" y="4349700"/>
                <a:ext cx="62640" cy="640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70A8F3A-B6DA-DCE9-8475-DE0DBCCEF220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933980" y="4341060"/>
                  <a:ext cx="8028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685C998-1DCD-0593-F887-744C9F729506}"/>
                    </a:ext>
                  </a:extLst>
                </p14:cNvPr>
                <p14:cNvContentPartPr/>
                <p14:nvPr/>
              </p14:nvContentPartPr>
              <p14:xfrm>
                <a:off x="8749660" y="4356900"/>
                <a:ext cx="149040" cy="2300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685C998-1DCD-0593-F887-744C9F72950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740660" y="4348260"/>
                  <a:ext cx="16668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640ED69-FEE8-0A9E-AC43-077BCC9BEBE5}"/>
                    </a:ext>
                  </a:extLst>
                </p14:cNvPr>
                <p14:cNvContentPartPr/>
                <p14:nvPr/>
              </p14:nvContentPartPr>
              <p14:xfrm>
                <a:off x="8374180" y="4447620"/>
                <a:ext cx="421560" cy="346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640ED69-FEE8-0A9E-AC43-077BCC9BEBE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365540" y="4438980"/>
                  <a:ext cx="439200" cy="364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D269C56-1BB5-55A9-159E-47474F3D4601}"/>
                  </a:ext>
                </a:extLst>
              </p14:cNvPr>
              <p14:cNvContentPartPr/>
              <p14:nvPr/>
            </p14:nvContentPartPr>
            <p14:xfrm>
              <a:off x="2445340" y="1404180"/>
              <a:ext cx="234720" cy="302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D269C56-1BB5-55A9-159E-47474F3D4601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436340" y="1395180"/>
                <a:ext cx="252360" cy="31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295D5A59-CB7D-0015-4F3F-871447434BA5}"/>
                  </a:ext>
                </a:extLst>
              </p14:cNvPr>
              <p14:cNvContentPartPr/>
              <p14:nvPr/>
            </p14:nvContentPartPr>
            <p14:xfrm>
              <a:off x="2122420" y="1422540"/>
              <a:ext cx="1334160" cy="13334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295D5A59-CB7D-0015-4F3F-871447434BA5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113780" y="1413540"/>
                <a:ext cx="1351800" cy="135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950AE0F-F680-BF67-CADE-C0CFAA23964A}"/>
                  </a:ext>
                </a:extLst>
              </p14:cNvPr>
              <p14:cNvContentPartPr/>
              <p14:nvPr/>
            </p14:nvContentPartPr>
            <p14:xfrm>
              <a:off x="10326100" y="2453220"/>
              <a:ext cx="815400" cy="4384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950AE0F-F680-BF67-CADE-C0CFAA23964A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0317100" y="2444220"/>
                <a:ext cx="833040" cy="456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43AC42FB-DF5B-53E8-16C9-FC49871072DF}"/>
              </a:ext>
            </a:extLst>
          </p:cNvPr>
          <p:cNvGrpSpPr/>
          <p:nvPr/>
        </p:nvGrpSpPr>
        <p:grpSpPr>
          <a:xfrm>
            <a:off x="4892980" y="387540"/>
            <a:ext cx="2058120" cy="3533400"/>
            <a:chOff x="4892980" y="387540"/>
            <a:chExt cx="2058120" cy="353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1D173AA-AF2A-F03A-6F35-1F8F038B8092}"/>
                    </a:ext>
                  </a:extLst>
                </p14:cNvPr>
                <p14:cNvContentPartPr/>
                <p14:nvPr/>
              </p14:nvContentPartPr>
              <p14:xfrm>
                <a:off x="6553300" y="481500"/>
                <a:ext cx="397800" cy="7884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5264822-0F81-2759-FDF8-EB8E14BAA28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544300" y="472860"/>
                  <a:ext cx="415440" cy="80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F54269E-AF70-745D-E3EE-A17D9C8821CF}"/>
                    </a:ext>
                  </a:extLst>
                </p14:cNvPr>
                <p14:cNvContentPartPr/>
                <p14:nvPr/>
              </p14:nvContentPartPr>
              <p14:xfrm>
                <a:off x="6501460" y="387540"/>
                <a:ext cx="90000" cy="180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EB39F86-1A1D-F1E6-7A54-86B1F56D4F8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492820" y="378540"/>
                  <a:ext cx="10764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7A6BBAE-4835-CAEF-2407-F985FE90CB8A}"/>
                    </a:ext>
                  </a:extLst>
                </p14:cNvPr>
                <p14:cNvContentPartPr/>
                <p14:nvPr/>
              </p14:nvContentPartPr>
              <p14:xfrm>
                <a:off x="6052540" y="716580"/>
                <a:ext cx="391320" cy="6091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1CF82AC-DE11-C7B1-7237-1DAAA3606DB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043540" y="707940"/>
                  <a:ext cx="408960" cy="62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9685257-6C38-7CBC-5A00-7E1ED9504419}"/>
                    </a:ext>
                  </a:extLst>
                </p14:cNvPr>
                <p14:cNvContentPartPr/>
                <p14:nvPr/>
              </p14:nvContentPartPr>
              <p14:xfrm>
                <a:off x="6027340" y="840060"/>
                <a:ext cx="614160" cy="9457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20C3FB6-3223-C29B-7CB9-58C6BF22E89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018700" y="831060"/>
                  <a:ext cx="631800" cy="9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BC9DC2C-C2B6-6B31-BFF5-C30A243A30D6}"/>
                    </a:ext>
                  </a:extLst>
                </p14:cNvPr>
                <p14:cNvContentPartPr/>
                <p14:nvPr/>
              </p14:nvContentPartPr>
              <p14:xfrm>
                <a:off x="5809900" y="1265220"/>
                <a:ext cx="120240" cy="1648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9E62603-42AC-85F7-D948-5FDCFCFEA06F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801260" y="1256580"/>
                  <a:ext cx="13788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279E53D-54DA-B711-193D-EC3054459A51}"/>
                    </a:ext>
                  </a:extLst>
                </p14:cNvPr>
                <p14:cNvContentPartPr/>
                <p14:nvPr/>
              </p14:nvContentPartPr>
              <p14:xfrm>
                <a:off x="5555740" y="1236060"/>
                <a:ext cx="266400" cy="3639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091ECBC-DA39-6026-9697-68CA297FB28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547100" y="1227420"/>
                  <a:ext cx="284040" cy="38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E7A9CCD-3073-FFD8-EF62-73C9F8CC8461}"/>
                    </a:ext>
                  </a:extLst>
                </p14:cNvPr>
                <p14:cNvContentPartPr/>
                <p14:nvPr/>
              </p14:nvContentPartPr>
              <p14:xfrm>
                <a:off x="5532340" y="1438740"/>
                <a:ext cx="282240" cy="4060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6A9BE95-1D3E-FCF4-1978-C69CE117154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523340" y="1429740"/>
                  <a:ext cx="299880" cy="42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BED760E-90DF-AF50-4954-3E775F28F617}"/>
                    </a:ext>
                  </a:extLst>
                </p14:cNvPr>
                <p14:cNvContentPartPr/>
                <p14:nvPr/>
              </p14:nvContentPartPr>
              <p14:xfrm>
                <a:off x="4892980" y="1854540"/>
                <a:ext cx="313200" cy="3999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BBD8F3E-FC95-79E6-7CDF-802706EFD30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883980" y="1845540"/>
                  <a:ext cx="33084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2932A78-461C-7FCD-CF68-F7F1D9160228}"/>
                    </a:ext>
                  </a:extLst>
                </p14:cNvPr>
                <p14:cNvContentPartPr/>
                <p14:nvPr/>
              </p14:nvContentPartPr>
              <p14:xfrm>
                <a:off x="5188540" y="1839420"/>
                <a:ext cx="315360" cy="3499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4C7A4D8-E33F-4EA7-F108-528B1741B7BB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179540" y="1830780"/>
                  <a:ext cx="33300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E134E18-5E22-B6BE-E211-70D2184CCC1F}"/>
                    </a:ext>
                  </a:extLst>
                </p14:cNvPr>
                <p14:cNvContentPartPr/>
                <p14:nvPr/>
              </p14:nvContentPartPr>
              <p14:xfrm>
                <a:off x="5466100" y="1859220"/>
                <a:ext cx="60840" cy="597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54D1478-A03B-C059-E170-5CD42633BF40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457460" y="1850580"/>
                  <a:ext cx="7848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3982B04F-37FB-527A-8731-98C28EF4BE8A}"/>
                    </a:ext>
                  </a:extLst>
                </p14:cNvPr>
                <p14:cNvContentPartPr/>
                <p14:nvPr/>
              </p14:nvContentPartPr>
              <p14:xfrm>
                <a:off x="5346940" y="1488780"/>
                <a:ext cx="269640" cy="3970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CE969A4-3645-5DAD-52A8-036261527897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338300" y="1479780"/>
                  <a:ext cx="287280" cy="41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5677CC29-AC03-E7E9-7706-B15E267B06BD}"/>
                    </a:ext>
                  </a:extLst>
                </p14:cNvPr>
                <p14:cNvContentPartPr/>
                <p14:nvPr/>
              </p14:nvContentPartPr>
              <p14:xfrm>
                <a:off x="6583180" y="1900620"/>
                <a:ext cx="207000" cy="1868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5DDB135-1795-CF35-190F-C8A39DD8CB9F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574180" y="1891620"/>
                  <a:ext cx="22464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5A5AEEF-47A5-CDF5-F34F-DF853DCF4102}"/>
                    </a:ext>
                  </a:extLst>
                </p14:cNvPr>
                <p14:cNvContentPartPr/>
                <p14:nvPr/>
              </p14:nvContentPartPr>
              <p14:xfrm>
                <a:off x="6610900" y="1743300"/>
                <a:ext cx="122760" cy="1195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8E71D2F-3812-1DAB-A5FA-F8FF1BA2A4B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601900" y="1734660"/>
                  <a:ext cx="14040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EF09E97-2866-0E89-7ADD-208B7A9E2749}"/>
                    </a:ext>
                  </a:extLst>
                </p14:cNvPr>
                <p14:cNvContentPartPr/>
                <p14:nvPr/>
              </p14:nvContentPartPr>
              <p14:xfrm>
                <a:off x="5501020" y="2413980"/>
                <a:ext cx="284400" cy="2962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6C83F803-0DC8-FEBE-5BA2-8E943E487E2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492380" y="2404980"/>
                  <a:ext cx="30204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9527013-28EB-A90B-8B00-18B2643AAFAD}"/>
                    </a:ext>
                  </a:extLst>
                </p14:cNvPr>
                <p14:cNvContentPartPr/>
                <p14:nvPr/>
              </p14:nvContentPartPr>
              <p14:xfrm>
                <a:off x="5774620" y="2384100"/>
                <a:ext cx="329760" cy="2840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8506EA7-CF21-6F67-5C84-8166B2E6151A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765620" y="2375460"/>
                  <a:ext cx="34740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FD4DB7D-4E21-C05D-AFEB-8F7352C67807}"/>
                    </a:ext>
                  </a:extLst>
                </p14:cNvPr>
                <p14:cNvContentPartPr/>
                <p14:nvPr/>
              </p14:nvContentPartPr>
              <p14:xfrm>
                <a:off x="5984860" y="2180340"/>
                <a:ext cx="217800" cy="2840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87033A2E-91B2-D1B6-C595-57A8A346D743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976220" y="2171340"/>
                  <a:ext cx="23544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F8EDD9D-1B85-C2B9-B33B-C551488B2D63}"/>
                    </a:ext>
                  </a:extLst>
                </p14:cNvPr>
                <p14:cNvContentPartPr/>
                <p14:nvPr/>
              </p14:nvContentPartPr>
              <p14:xfrm>
                <a:off x="6125620" y="1999260"/>
                <a:ext cx="213120" cy="3402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B3AEF6F-35B9-0E54-FC54-41E13769C91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116620" y="1990620"/>
                  <a:ext cx="23076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FDB3770-3CEC-6868-7A9F-5AF5E48BC5E5}"/>
                    </a:ext>
                  </a:extLst>
                </p14:cNvPr>
                <p14:cNvContentPartPr/>
                <p14:nvPr/>
              </p14:nvContentPartPr>
              <p14:xfrm>
                <a:off x="6701620" y="2388060"/>
                <a:ext cx="174240" cy="3470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A4D9160-52EE-6CD6-344E-FD2015DDC709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692980" y="2379420"/>
                  <a:ext cx="19188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5911971-0BCF-EF74-9C43-6A98CB3AE455}"/>
                    </a:ext>
                  </a:extLst>
                </p14:cNvPr>
                <p14:cNvContentPartPr/>
                <p14:nvPr/>
              </p14:nvContentPartPr>
              <p14:xfrm>
                <a:off x="6664900" y="2348100"/>
                <a:ext cx="101880" cy="871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44E29FA0-781B-E8CF-5EBA-D8E3E5C62A7F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655900" y="2339460"/>
                  <a:ext cx="11952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93DA6C4-FA5F-5F93-467B-67EB2B8AB3CB}"/>
                    </a:ext>
                  </a:extLst>
                </p14:cNvPr>
                <p14:cNvContentPartPr/>
                <p14:nvPr/>
              </p14:nvContentPartPr>
              <p14:xfrm>
                <a:off x="6462940" y="2757420"/>
                <a:ext cx="206280" cy="2102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63D0F01B-C6CB-CEB3-47CE-4F33F731E5E5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454300" y="2748420"/>
                  <a:ext cx="22392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4FD98D3-C0FC-775E-7421-D39DF73971BF}"/>
                    </a:ext>
                  </a:extLst>
                </p14:cNvPr>
                <p14:cNvContentPartPr/>
                <p14:nvPr/>
              </p14:nvContentPartPr>
              <p14:xfrm>
                <a:off x="6056500" y="2842020"/>
                <a:ext cx="327240" cy="1828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48A086E7-655C-9176-9A2F-CCE35862720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047500" y="2833380"/>
                  <a:ext cx="34488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1DE26E51-2393-5624-C181-9BDB60F23714}"/>
                    </a:ext>
                  </a:extLst>
                </p14:cNvPr>
                <p14:cNvContentPartPr/>
                <p14:nvPr/>
              </p14:nvContentPartPr>
              <p14:xfrm>
                <a:off x="5947060" y="2922660"/>
                <a:ext cx="181080" cy="3430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B9EE68A3-A646-BA90-7224-50B8A598B135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938060" y="2913660"/>
                  <a:ext cx="19872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46D5134E-0768-332D-A049-1B21C72B04C8}"/>
                    </a:ext>
                  </a:extLst>
                </p14:cNvPr>
                <p14:cNvContentPartPr/>
                <p14:nvPr/>
              </p14:nvContentPartPr>
              <p14:xfrm>
                <a:off x="5836540" y="3181140"/>
                <a:ext cx="92520" cy="2448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7D34E933-F468-DB2C-C694-44785B5B49D4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827540" y="3172500"/>
                  <a:ext cx="11016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12FFE2F6-5D8E-06D8-A9E3-38BBC353F20F}"/>
                    </a:ext>
                  </a:extLst>
                </p14:cNvPr>
                <p14:cNvContentPartPr/>
                <p14:nvPr/>
              </p14:nvContentPartPr>
              <p14:xfrm>
                <a:off x="5719180" y="3117060"/>
                <a:ext cx="83160" cy="3646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14DB4095-9682-DAF6-38D3-EC660DB78B71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710540" y="3108060"/>
                  <a:ext cx="100800" cy="38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582335A8-8367-5766-0ADD-40AA5C5FBA34}"/>
                    </a:ext>
                  </a:extLst>
                </p14:cNvPr>
                <p14:cNvContentPartPr/>
                <p14:nvPr/>
              </p14:nvContentPartPr>
              <p14:xfrm>
                <a:off x="5413900" y="3159180"/>
                <a:ext cx="508680" cy="7617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A347B472-B0AE-5A99-DD91-B2300595A11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404900" y="3150180"/>
                  <a:ext cx="526320" cy="77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CB54452E-22B7-B07F-00AF-52607D52CC58}"/>
                    </a:ext>
                  </a:extLst>
                </p14:cNvPr>
                <p14:cNvContentPartPr/>
                <p14:nvPr/>
              </p14:nvContentPartPr>
              <p14:xfrm>
                <a:off x="5973340" y="3615300"/>
                <a:ext cx="9720" cy="86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81FD324D-76F4-512B-4D15-E2F7D95C8D9B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964700" y="3606660"/>
                  <a:ext cx="27360" cy="26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5772C0A3-C3F9-D3D4-BCCB-E095F3CBADDE}"/>
                  </a:ext>
                </a:extLst>
              </p14:cNvPr>
              <p14:cNvContentPartPr/>
              <p14:nvPr/>
            </p14:nvContentPartPr>
            <p14:xfrm>
              <a:off x="4596700" y="86940"/>
              <a:ext cx="2928960" cy="44031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5772C0A3-C3F9-D3D4-BCCB-E095F3CBADDE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4543060" y="-20700"/>
                <a:ext cx="3036600" cy="461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5623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6AB51-5BF6-1D30-CB4D-556384664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66"/>
          <a:stretch/>
        </p:blipFill>
        <p:spPr>
          <a:xfrm>
            <a:off x="9222376" y="5686171"/>
            <a:ext cx="2448923" cy="603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7BD839-82D3-F663-7AB1-AB671FB16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665" y="459152"/>
            <a:ext cx="6858497" cy="570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57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6AB51-5BF6-1D30-CB4D-5563846647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66"/>
          <a:stretch/>
        </p:blipFill>
        <p:spPr>
          <a:xfrm>
            <a:off x="9317626" y="6308471"/>
            <a:ext cx="2448923" cy="603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021489-10A4-1E41-F4DE-461101E0E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1" y="4562598"/>
            <a:ext cx="1621790" cy="1682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3698C8-49DA-9962-F452-7399780E8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99" y="296672"/>
            <a:ext cx="11080749" cy="2330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C3FE28-5FD6-8A30-28AD-06A93ACA6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4566" y="990140"/>
            <a:ext cx="3435534" cy="35724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737568-327A-3E49-473F-6FDDA95D67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162" y="1266825"/>
            <a:ext cx="1590675" cy="28765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128E76A-9A75-C386-24D3-BAAA3C20EEBB}"/>
                  </a:ext>
                </a:extLst>
              </p14:cNvPr>
              <p14:cNvContentPartPr/>
              <p14:nvPr/>
            </p14:nvContentPartPr>
            <p14:xfrm>
              <a:off x="4336420" y="1152540"/>
              <a:ext cx="892080" cy="678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128E76A-9A75-C386-24D3-BAAA3C20EEB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27420" y="1143900"/>
                <a:ext cx="909720" cy="69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44BF22A-5DC5-BD4E-9C66-2012862DFEB9}"/>
                  </a:ext>
                </a:extLst>
              </p14:cNvPr>
              <p14:cNvContentPartPr/>
              <p14:nvPr/>
            </p14:nvContentPartPr>
            <p14:xfrm>
              <a:off x="775300" y="1346580"/>
              <a:ext cx="815400" cy="555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44BF22A-5DC5-BD4E-9C66-2012862DFEB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66300" y="1337580"/>
                <a:ext cx="833040" cy="57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59C4B0B-353A-9735-8622-79E6EC35C929}"/>
                  </a:ext>
                </a:extLst>
              </p14:cNvPr>
              <p14:cNvContentPartPr/>
              <p14:nvPr/>
            </p14:nvContentPartPr>
            <p14:xfrm>
              <a:off x="2908660" y="4350780"/>
              <a:ext cx="233640" cy="1167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59C4B0B-353A-9735-8622-79E6EC35C92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00020" y="4342140"/>
                <a:ext cx="251280" cy="1185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6659A550-67C3-FEBE-F47D-40AC20DE27D0}"/>
              </a:ext>
            </a:extLst>
          </p:cNvPr>
          <p:cNvGrpSpPr/>
          <p:nvPr/>
        </p:nvGrpSpPr>
        <p:grpSpPr>
          <a:xfrm>
            <a:off x="5188540" y="733500"/>
            <a:ext cx="628200" cy="469800"/>
            <a:chOff x="5188540" y="733500"/>
            <a:chExt cx="628200" cy="46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92129CE-2804-BB06-E8F5-DEFD58E8E173}"/>
                    </a:ext>
                  </a:extLst>
                </p14:cNvPr>
                <p14:cNvContentPartPr/>
                <p14:nvPr/>
              </p14:nvContentPartPr>
              <p14:xfrm>
                <a:off x="5290780" y="810180"/>
                <a:ext cx="498240" cy="393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92129CE-2804-BB06-E8F5-DEFD58E8E17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281780" y="801540"/>
                  <a:ext cx="51588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6E8C9DF-89B6-A380-12CB-1A6D88F3F414}"/>
                    </a:ext>
                  </a:extLst>
                </p14:cNvPr>
                <p14:cNvContentPartPr/>
                <p14:nvPr/>
              </p14:nvContentPartPr>
              <p14:xfrm>
                <a:off x="5497780" y="824940"/>
                <a:ext cx="318960" cy="2923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6E8C9DF-89B6-A380-12CB-1A6D88F3F41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489140" y="816300"/>
                  <a:ext cx="33660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B9E92BB-0DBA-154C-EAC8-1F465B08263A}"/>
                    </a:ext>
                  </a:extLst>
                </p14:cNvPr>
                <p14:cNvContentPartPr/>
                <p14:nvPr/>
              </p14:nvContentPartPr>
              <p14:xfrm>
                <a:off x="5563660" y="908460"/>
                <a:ext cx="126720" cy="1522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B9E92BB-0DBA-154C-EAC8-1F465B08263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555020" y="899460"/>
                  <a:ext cx="14436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F65977A-DC1B-83CB-C36E-F88AC59FD7C7}"/>
                    </a:ext>
                  </a:extLst>
                </p14:cNvPr>
                <p14:cNvContentPartPr/>
                <p14:nvPr/>
              </p14:nvContentPartPr>
              <p14:xfrm>
                <a:off x="5484460" y="733500"/>
                <a:ext cx="250920" cy="37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F65977A-DC1B-83CB-C36E-F88AC59FD7C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475820" y="724860"/>
                  <a:ext cx="26856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6DEB82F-25EF-5295-86BF-164E0F7B1E96}"/>
                    </a:ext>
                  </a:extLst>
                </p14:cNvPr>
                <p14:cNvContentPartPr/>
                <p14:nvPr/>
              </p14:nvContentPartPr>
              <p14:xfrm>
                <a:off x="5383300" y="764820"/>
                <a:ext cx="174240" cy="36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6DEB82F-25EF-5295-86BF-164E0F7B1E9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374660" y="755820"/>
                  <a:ext cx="19188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759822E-CD0D-4CCC-889A-D47DFFBAE14B}"/>
                    </a:ext>
                  </a:extLst>
                </p14:cNvPr>
                <p14:cNvContentPartPr/>
                <p14:nvPr/>
              </p14:nvContentPartPr>
              <p14:xfrm>
                <a:off x="5188540" y="807300"/>
                <a:ext cx="259920" cy="450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759822E-CD0D-4CCC-889A-D47DFFBAE14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179540" y="798660"/>
                  <a:ext cx="277560" cy="6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84124D-8526-DC56-003B-08BADD942E56}"/>
              </a:ext>
            </a:extLst>
          </p:cNvPr>
          <p:cNvGrpSpPr/>
          <p:nvPr/>
        </p:nvGrpSpPr>
        <p:grpSpPr>
          <a:xfrm>
            <a:off x="515020" y="760140"/>
            <a:ext cx="787680" cy="602640"/>
            <a:chOff x="515020" y="760140"/>
            <a:chExt cx="787680" cy="60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C868E4E-72A8-00E4-5093-8043E20E8A46}"/>
                    </a:ext>
                  </a:extLst>
                </p14:cNvPr>
                <p14:cNvContentPartPr/>
                <p14:nvPr/>
              </p14:nvContentPartPr>
              <p14:xfrm>
                <a:off x="515020" y="898740"/>
                <a:ext cx="712440" cy="464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C868E4E-72A8-00E4-5093-8043E20E8A4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06020" y="890100"/>
                  <a:ext cx="730080" cy="48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7B764C3-C179-F3FF-F2DC-29A1C60AA66B}"/>
                    </a:ext>
                  </a:extLst>
                </p14:cNvPr>
                <p14:cNvContentPartPr/>
                <p14:nvPr/>
              </p14:nvContentPartPr>
              <p14:xfrm>
                <a:off x="647500" y="927900"/>
                <a:ext cx="288360" cy="3164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7B764C3-C179-F3FF-F2DC-29A1C60AA66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38860" y="919260"/>
                  <a:ext cx="30600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A5C2627-111D-B0E6-6363-5274E3253F4D}"/>
                    </a:ext>
                  </a:extLst>
                </p14:cNvPr>
                <p14:cNvContentPartPr/>
                <p14:nvPr/>
              </p14:nvContentPartPr>
              <p14:xfrm>
                <a:off x="683140" y="1010700"/>
                <a:ext cx="234720" cy="232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A5C2627-111D-B0E6-6363-5274E3253F4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74500" y="1001700"/>
                  <a:ext cx="25236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FBFEB76-B774-3E3B-0F16-4558F3357B7E}"/>
                    </a:ext>
                  </a:extLst>
                </p14:cNvPr>
                <p14:cNvContentPartPr/>
                <p14:nvPr/>
              </p14:nvContentPartPr>
              <p14:xfrm>
                <a:off x="753700" y="1064700"/>
                <a:ext cx="84960" cy="1051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FBFEB76-B774-3E3B-0F16-4558F3357B7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45060" y="1056060"/>
                  <a:ext cx="10260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9B7E3F2-6BEC-91C4-66FB-4AEF079CAEEB}"/>
                    </a:ext>
                  </a:extLst>
                </p14:cNvPr>
                <p14:cNvContentPartPr/>
                <p14:nvPr/>
              </p14:nvContentPartPr>
              <p14:xfrm>
                <a:off x="671260" y="846540"/>
                <a:ext cx="182880" cy="1224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9B7E3F2-6BEC-91C4-66FB-4AEF079CAEE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62260" y="837540"/>
                  <a:ext cx="20052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D65D565-3C4A-0CB4-C762-E07C1AA90512}"/>
                    </a:ext>
                  </a:extLst>
                </p14:cNvPr>
                <p14:cNvContentPartPr/>
                <p14:nvPr/>
              </p14:nvContentPartPr>
              <p14:xfrm>
                <a:off x="796180" y="832500"/>
                <a:ext cx="171720" cy="117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D65D565-3C4A-0CB4-C762-E07C1AA9051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87540" y="823500"/>
                  <a:ext cx="18936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ABAA4D1-8B45-AA79-623D-AD982C3D3EEA}"/>
                    </a:ext>
                  </a:extLst>
                </p14:cNvPr>
                <p14:cNvContentPartPr/>
                <p14:nvPr/>
              </p14:nvContentPartPr>
              <p14:xfrm>
                <a:off x="930820" y="760140"/>
                <a:ext cx="371880" cy="162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ABAA4D1-8B45-AA79-623D-AD982C3D3EE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21820" y="751140"/>
                  <a:ext cx="389520" cy="180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727B83-77E6-BA3A-F0C8-9EC9AC0F5E62}"/>
              </a:ext>
            </a:extLst>
          </p:cNvPr>
          <p:cNvGrpSpPr/>
          <p:nvPr/>
        </p:nvGrpSpPr>
        <p:grpSpPr>
          <a:xfrm>
            <a:off x="2799580" y="5234220"/>
            <a:ext cx="923040" cy="719640"/>
            <a:chOff x="2799580" y="5234220"/>
            <a:chExt cx="923040" cy="71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F0056313-7B1D-05E5-55CB-A673ECF594A4}"/>
                    </a:ext>
                  </a:extLst>
                </p14:cNvPr>
                <p14:cNvContentPartPr/>
                <p14:nvPr/>
              </p14:nvContentPartPr>
              <p14:xfrm>
                <a:off x="2799580" y="5234220"/>
                <a:ext cx="923040" cy="7196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F0056313-7B1D-05E5-55CB-A673ECF594A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790580" y="5225220"/>
                  <a:ext cx="940680" cy="73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CF1E71F-C1AE-1DA5-D210-71E2422A93D1}"/>
                    </a:ext>
                  </a:extLst>
                </p14:cNvPr>
                <p14:cNvContentPartPr/>
                <p14:nvPr/>
              </p14:nvContentPartPr>
              <p14:xfrm>
                <a:off x="2995780" y="5404500"/>
                <a:ext cx="447480" cy="2322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CF1E71F-C1AE-1DA5-D210-71E2422A93D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86780" y="5395860"/>
                  <a:ext cx="46512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F459532-AD12-0E24-234A-3D7EC87CF598}"/>
                    </a:ext>
                  </a:extLst>
                </p14:cNvPr>
                <p14:cNvContentPartPr/>
                <p14:nvPr/>
              </p14:nvContentPartPr>
              <p14:xfrm>
                <a:off x="3140140" y="5406660"/>
                <a:ext cx="185400" cy="180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F459532-AD12-0E24-234A-3D7EC87CF59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131140" y="5398020"/>
                  <a:ext cx="20304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7A3E99C-57AE-0CCF-0BF4-F67A184EF6EE}"/>
                    </a:ext>
                  </a:extLst>
                </p14:cNvPr>
                <p14:cNvContentPartPr/>
                <p14:nvPr/>
              </p14:nvContentPartPr>
              <p14:xfrm>
                <a:off x="3146260" y="5421060"/>
                <a:ext cx="150840" cy="1375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7A3E99C-57AE-0CCF-0BF4-F67A184EF6E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137620" y="5412060"/>
                  <a:ext cx="16848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B111D33-14A2-3D47-BF93-22C5DF5F7DB4}"/>
                    </a:ext>
                  </a:extLst>
                </p14:cNvPr>
                <p14:cNvContentPartPr/>
                <p14:nvPr/>
              </p14:nvContentPartPr>
              <p14:xfrm>
                <a:off x="3414460" y="5713740"/>
                <a:ext cx="120240" cy="2109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B111D33-14A2-3D47-BF93-22C5DF5F7DB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405820" y="5704740"/>
                  <a:ext cx="13788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CB23850-36CF-2D3B-8B1D-3D8AC7B417DA}"/>
                    </a:ext>
                  </a:extLst>
                </p14:cNvPr>
                <p14:cNvContentPartPr/>
                <p14:nvPr/>
              </p14:nvContentPartPr>
              <p14:xfrm>
                <a:off x="3370900" y="5585580"/>
                <a:ext cx="170280" cy="189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CB23850-36CF-2D3B-8B1D-3D8AC7B417D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362260" y="5576940"/>
                  <a:ext cx="18792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21C05D7-331D-45F1-8925-CF341D7FFE70}"/>
                    </a:ext>
                  </a:extLst>
                </p14:cNvPr>
                <p14:cNvContentPartPr/>
                <p14:nvPr/>
              </p14:nvContentPartPr>
              <p14:xfrm>
                <a:off x="3420940" y="5351940"/>
                <a:ext cx="203040" cy="240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21C05D7-331D-45F1-8925-CF341D7FFE7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412300" y="5343300"/>
                  <a:ext cx="22068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224BDFF-FF47-F3A3-AD0D-06B665529DC2}"/>
                    </a:ext>
                  </a:extLst>
                </p14:cNvPr>
                <p14:cNvContentPartPr/>
                <p14:nvPr/>
              </p14:nvContentPartPr>
              <p14:xfrm>
                <a:off x="3564580" y="5271300"/>
                <a:ext cx="138600" cy="648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224BDFF-FF47-F3A3-AD0D-06B665529DC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555940" y="5262660"/>
                  <a:ext cx="156240" cy="82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45546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6AB51-5BF6-1D30-CB4D-556384664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66"/>
          <a:stretch/>
        </p:blipFill>
        <p:spPr>
          <a:xfrm>
            <a:off x="9317626" y="6308471"/>
            <a:ext cx="2448923" cy="603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021489-10A4-1E41-F4DE-461101E0E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1" y="4562598"/>
            <a:ext cx="1621790" cy="16823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682C16-AAD4-D0B1-F866-8C7E345E9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6" y="495360"/>
            <a:ext cx="10527323" cy="1800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37AC62-F6B8-4B58-B97C-CE1975B2A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973" y="252243"/>
            <a:ext cx="2657990" cy="25290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C81772-1697-7701-BAE1-0825942224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087" y="1173871"/>
            <a:ext cx="3196285" cy="40732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C45AD2-1B86-0B47-02D1-77EF617699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826" y="2538519"/>
            <a:ext cx="1888062" cy="1895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AE0BAAE-9AA5-63FE-AF6B-9B9BCF4BE722}"/>
                  </a:ext>
                </a:extLst>
              </p14:cNvPr>
              <p14:cNvContentPartPr/>
              <p14:nvPr/>
            </p14:nvContentPartPr>
            <p14:xfrm>
              <a:off x="5092420" y="3591540"/>
              <a:ext cx="548280" cy="480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E0BAAE-9AA5-63FE-AF6B-9B9BCF4BE72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83420" y="3582540"/>
                <a:ext cx="565920" cy="49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5BECA59-F7F0-4FBD-8512-AA8377BD65DA}"/>
                  </a:ext>
                </a:extLst>
              </p14:cNvPr>
              <p14:cNvContentPartPr/>
              <p14:nvPr/>
            </p14:nvContentPartPr>
            <p14:xfrm>
              <a:off x="257260" y="448380"/>
              <a:ext cx="600120" cy="560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5BECA59-F7F0-4FBD-8512-AA8377BD65D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8620" y="439380"/>
                <a:ext cx="617760" cy="57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F05FB4F-A635-5EDB-A586-DD98AA2C9995}"/>
                  </a:ext>
                </a:extLst>
              </p14:cNvPr>
              <p14:cNvContentPartPr/>
              <p14:nvPr/>
            </p14:nvContentPartPr>
            <p14:xfrm>
              <a:off x="2453620" y="277020"/>
              <a:ext cx="686160" cy="6274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F05FB4F-A635-5EDB-A586-DD98AA2C999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444620" y="268380"/>
                <a:ext cx="703800" cy="64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B9EC453-261D-23E9-17ED-BEA3A4987D3D}"/>
                  </a:ext>
                </a:extLst>
              </p14:cNvPr>
              <p14:cNvContentPartPr/>
              <p14:nvPr/>
            </p14:nvContentPartPr>
            <p14:xfrm>
              <a:off x="1610140" y="2970180"/>
              <a:ext cx="92160" cy="7516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B9EC453-261D-23E9-17ED-BEA3A4987D3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01500" y="2961540"/>
                <a:ext cx="109800" cy="76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AF34862-4B0A-32B4-21F1-2BF454B18A21}"/>
                  </a:ext>
                </a:extLst>
              </p14:cNvPr>
              <p14:cNvContentPartPr/>
              <p14:nvPr/>
            </p14:nvContentPartPr>
            <p14:xfrm>
              <a:off x="7637980" y="1045260"/>
              <a:ext cx="592920" cy="4546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AF34862-4B0A-32B4-21F1-2BF454B18A2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629340" y="1036260"/>
                <a:ext cx="610560" cy="47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9972A17-D38E-77BA-3D30-DBCFA70EA857}"/>
                  </a:ext>
                </a:extLst>
              </p14:cNvPr>
              <p14:cNvContentPartPr/>
              <p14:nvPr/>
            </p14:nvContentPartPr>
            <p14:xfrm>
              <a:off x="5165860" y="3586140"/>
              <a:ext cx="478800" cy="504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9972A17-D38E-77BA-3D30-DBCFA70EA85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157220" y="3577140"/>
                <a:ext cx="496440" cy="52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52DAF80-4D63-A96F-2E99-8E60E3A70878}"/>
                  </a:ext>
                </a:extLst>
              </p14:cNvPr>
              <p14:cNvContentPartPr/>
              <p14:nvPr/>
            </p14:nvContentPartPr>
            <p14:xfrm>
              <a:off x="4553140" y="1079100"/>
              <a:ext cx="501120" cy="4186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52DAF80-4D63-A96F-2E99-8E60E3A7087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544500" y="1070460"/>
                <a:ext cx="518760" cy="43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A4C79A8-4465-CBDB-CBDB-8F1D8923D56C}"/>
                  </a:ext>
                </a:extLst>
              </p14:cNvPr>
              <p14:cNvContentPartPr/>
              <p14:nvPr/>
            </p14:nvContentPartPr>
            <p14:xfrm>
              <a:off x="5530900" y="4902660"/>
              <a:ext cx="113760" cy="427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A4C79A8-4465-CBDB-CBDB-8F1D8923D56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521900" y="4894020"/>
                <a:ext cx="131400" cy="44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DD4F9BA-2E2D-15FE-6FD5-DF7F30FFB1C2}"/>
                  </a:ext>
                </a:extLst>
              </p14:cNvPr>
              <p14:cNvContentPartPr/>
              <p14:nvPr/>
            </p14:nvContentPartPr>
            <p14:xfrm>
              <a:off x="9857740" y="948060"/>
              <a:ext cx="1148040" cy="4118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DD4F9BA-2E2D-15FE-6FD5-DF7F30FFB1C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849100" y="939420"/>
                <a:ext cx="116568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EAF15C4-4A76-5890-1060-18AEF1D2500E}"/>
                  </a:ext>
                </a:extLst>
              </p14:cNvPr>
              <p14:cNvContentPartPr/>
              <p14:nvPr/>
            </p14:nvContentPartPr>
            <p14:xfrm>
              <a:off x="8972500" y="1559340"/>
              <a:ext cx="113040" cy="650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EAF15C4-4A76-5890-1060-18AEF1D2500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963860" y="1550340"/>
                <a:ext cx="130680" cy="66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5498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6AB51-5BF6-1D30-CB4D-556384664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66"/>
          <a:stretch/>
        </p:blipFill>
        <p:spPr>
          <a:xfrm>
            <a:off x="9317626" y="6308471"/>
            <a:ext cx="2448923" cy="603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021489-10A4-1E41-F4DE-461101E0E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1" y="4562598"/>
            <a:ext cx="1621790" cy="16823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10CC39-5386-A0DE-5F94-63B4339E2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72" y="412559"/>
            <a:ext cx="10805256" cy="23512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C28011-F27F-69FB-97E4-9CCDE43F8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961" y="4163988"/>
            <a:ext cx="2514840" cy="252881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B121BB7-D808-27B2-C7BB-F893C01BED32}"/>
              </a:ext>
            </a:extLst>
          </p:cNvPr>
          <p:cNvGrpSpPr/>
          <p:nvPr/>
        </p:nvGrpSpPr>
        <p:grpSpPr>
          <a:xfrm>
            <a:off x="8245300" y="890820"/>
            <a:ext cx="1031400" cy="502200"/>
            <a:chOff x="8245300" y="890820"/>
            <a:chExt cx="1031400" cy="50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5AF3A41-A920-DFF5-EF40-E2ED08B48B06}"/>
                    </a:ext>
                  </a:extLst>
                </p14:cNvPr>
                <p14:cNvContentPartPr/>
                <p14:nvPr/>
              </p14:nvContentPartPr>
              <p14:xfrm>
                <a:off x="9218380" y="890820"/>
                <a:ext cx="58320" cy="298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5AF3A41-A920-DFF5-EF40-E2ED08B48B0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209740" y="881820"/>
                  <a:ext cx="7596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7CEE095-5847-1B1B-737A-264A81B8F09D}"/>
                    </a:ext>
                  </a:extLst>
                </p14:cNvPr>
                <p14:cNvContentPartPr/>
                <p14:nvPr/>
              </p14:nvContentPartPr>
              <p14:xfrm>
                <a:off x="9048460" y="1064700"/>
                <a:ext cx="137160" cy="2185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7CEE095-5847-1B1B-737A-264A81B8F09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039820" y="1056060"/>
                  <a:ext cx="15480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49D3DC2-6721-8E5C-BDDF-05C407961B67}"/>
                    </a:ext>
                  </a:extLst>
                </p14:cNvPr>
                <p14:cNvContentPartPr/>
                <p14:nvPr/>
              </p14:nvContentPartPr>
              <p14:xfrm>
                <a:off x="9116860" y="986940"/>
                <a:ext cx="360" cy="140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49D3DC2-6721-8E5C-BDDF-05C407961B6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108220" y="977940"/>
                  <a:ext cx="1800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0721FA4-8F25-54AF-8766-67A340C75F06}"/>
                    </a:ext>
                  </a:extLst>
                </p14:cNvPr>
                <p14:cNvContentPartPr/>
                <p14:nvPr/>
              </p14:nvContentPartPr>
              <p14:xfrm>
                <a:off x="8756140" y="1003140"/>
                <a:ext cx="198360" cy="3898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0721FA4-8F25-54AF-8766-67A340C75F0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747500" y="994140"/>
                  <a:ext cx="216000" cy="40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9C98BD3-2E67-2F1B-C0A0-5B9D4358570C}"/>
                    </a:ext>
                  </a:extLst>
                </p14:cNvPr>
                <p14:cNvContentPartPr/>
                <p14:nvPr/>
              </p14:nvContentPartPr>
              <p14:xfrm>
                <a:off x="8578300" y="917820"/>
                <a:ext cx="135360" cy="4111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9C98BD3-2E67-2F1B-C0A0-5B9D4358570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569660" y="908820"/>
                  <a:ext cx="153000" cy="42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CABF044-2EDD-D292-0620-5F1DF7575C44}"/>
                    </a:ext>
                  </a:extLst>
                </p14:cNvPr>
                <p14:cNvContentPartPr/>
                <p14:nvPr/>
              </p14:nvContentPartPr>
              <p14:xfrm>
                <a:off x="8245300" y="1067580"/>
                <a:ext cx="272880" cy="1857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CABF044-2EDD-D292-0620-5F1DF7575C4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236300" y="1058580"/>
                  <a:ext cx="29052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F3002FF-F9D8-13FF-A3A3-8A94503BF17B}"/>
                    </a:ext>
                  </a:extLst>
                </p14:cNvPr>
                <p14:cNvContentPartPr/>
                <p14:nvPr/>
              </p14:nvContentPartPr>
              <p14:xfrm>
                <a:off x="8289940" y="975420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F3002FF-F9D8-13FF-A3A3-8A94503BF17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280940" y="96642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44C6842-9A2F-445C-E499-753EAA86C2DC}"/>
              </a:ext>
            </a:extLst>
          </p:cNvPr>
          <p:cNvGrpSpPr/>
          <p:nvPr/>
        </p:nvGrpSpPr>
        <p:grpSpPr>
          <a:xfrm>
            <a:off x="6040660" y="776340"/>
            <a:ext cx="1913760" cy="992520"/>
            <a:chOff x="6040660" y="776340"/>
            <a:chExt cx="1913760" cy="99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59E78B9-B2FB-904A-FD15-788F6C7AB95B}"/>
                    </a:ext>
                  </a:extLst>
                </p14:cNvPr>
                <p14:cNvContentPartPr/>
                <p14:nvPr/>
              </p14:nvContentPartPr>
              <p14:xfrm>
                <a:off x="7927780" y="904140"/>
                <a:ext cx="26640" cy="253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59E78B9-B2FB-904A-FD15-788F6C7AB95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918780" y="895500"/>
                  <a:ext cx="4428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E7F36DF-5B58-83DC-E6B5-887B6F8C38D5}"/>
                    </a:ext>
                  </a:extLst>
                </p14:cNvPr>
                <p14:cNvContentPartPr/>
                <p14:nvPr/>
              </p14:nvContentPartPr>
              <p14:xfrm>
                <a:off x="7613140" y="991620"/>
                <a:ext cx="247320" cy="2930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E7F36DF-5B58-83DC-E6B5-887B6F8C38D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604500" y="982620"/>
                  <a:ext cx="26496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0357D24-5A97-0453-A58E-BB69F4CA70D6}"/>
                    </a:ext>
                  </a:extLst>
                </p14:cNvPr>
                <p14:cNvContentPartPr/>
                <p14:nvPr/>
              </p14:nvContentPartPr>
              <p14:xfrm>
                <a:off x="7576060" y="940860"/>
                <a:ext cx="258480" cy="6098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0357D24-5A97-0453-A58E-BB69F4CA70D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567420" y="931860"/>
                  <a:ext cx="276120" cy="62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12E98AA-B5F2-782D-C871-690BF6FC637C}"/>
                    </a:ext>
                  </a:extLst>
                </p14:cNvPr>
                <p14:cNvContentPartPr/>
                <p14:nvPr/>
              </p14:nvContentPartPr>
              <p14:xfrm>
                <a:off x="7128580" y="996300"/>
                <a:ext cx="335880" cy="4932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12E98AA-B5F2-782D-C871-690BF6FC63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119580" y="987660"/>
                  <a:ext cx="353520" cy="51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1B99034-B048-FC47-EE82-44BDD0F6E62E}"/>
                    </a:ext>
                  </a:extLst>
                </p14:cNvPr>
                <p14:cNvContentPartPr/>
                <p14:nvPr/>
              </p14:nvContentPartPr>
              <p14:xfrm>
                <a:off x="7283740" y="776340"/>
                <a:ext cx="191160" cy="3294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1B99034-B048-FC47-EE82-44BDD0F6E62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275100" y="767340"/>
                  <a:ext cx="20880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DB4BECF-1051-D394-03E2-CB42F41CFCD1}"/>
                    </a:ext>
                  </a:extLst>
                </p14:cNvPr>
                <p14:cNvContentPartPr/>
                <p14:nvPr/>
              </p14:nvContentPartPr>
              <p14:xfrm>
                <a:off x="6893860" y="896940"/>
                <a:ext cx="184680" cy="4032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DB4BECF-1051-D394-03E2-CB42F41CFCD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885220" y="887940"/>
                  <a:ext cx="202320" cy="42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C307888-3E60-70FF-AAD9-C26A018832D8}"/>
                    </a:ext>
                  </a:extLst>
                </p14:cNvPr>
                <p14:cNvContentPartPr/>
                <p14:nvPr/>
              </p14:nvContentPartPr>
              <p14:xfrm>
                <a:off x="6537100" y="999180"/>
                <a:ext cx="230760" cy="1317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C307888-3E60-70FF-AAD9-C26A018832D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528100" y="990180"/>
                  <a:ext cx="24840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E73AD92-3159-1DCA-7E78-32CD49C7F83D}"/>
                    </a:ext>
                  </a:extLst>
                </p14:cNvPr>
                <p14:cNvContentPartPr/>
                <p14:nvPr/>
              </p14:nvContentPartPr>
              <p14:xfrm>
                <a:off x="6595060" y="1272780"/>
                <a:ext cx="140040" cy="666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E73AD92-3159-1DCA-7E78-32CD49C7F83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586060" y="1263780"/>
                  <a:ext cx="15768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B205156-E713-1FD0-73AF-D963EDE7733A}"/>
                    </a:ext>
                  </a:extLst>
                </p14:cNvPr>
                <p14:cNvContentPartPr/>
                <p14:nvPr/>
              </p14:nvContentPartPr>
              <p14:xfrm>
                <a:off x="6298780" y="1060020"/>
                <a:ext cx="249120" cy="135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B205156-E713-1FD0-73AF-D963EDE7733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289780" y="1051020"/>
                  <a:ext cx="26676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A096793-3EC6-613B-A6CF-1BA680ED16E1}"/>
                    </a:ext>
                  </a:extLst>
                </p14:cNvPr>
                <p14:cNvContentPartPr/>
                <p14:nvPr/>
              </p14:nvContentPartPr>
              <p14:xfrm>
                <a:off x="6315700" y="1363500"/>
                <a:ext cx="164880" cy="201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A096793-3EC6-613B-A6CF-1BA680ED16E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307060" y="1354500"/>
                  <a:ext cx="1825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0DF7EB8-FDCD-32D2-0A5E-09E6DD67C581}"/>
                    </a:ext>
                  </a:extLst>
                </p14:cNvPr>
                <p14:cNvContentPartPr/>
                <p14:nvPr/>
              </p14:nvContentPartPr>
              <p14:xfrm>
                <a:off x="6336940" y="1007100"/>
                <a:ext cx="2880" cy="133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0DF7EB8-FDCD-32D2-0A5E-09E6DD67C58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327940" y="998460"/>
                  <a:ext cx="2052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4C4BE95-2EFC-5E95-5B04-C6E968C096AA}"/>
                    </a:ext>
                  </a:extLst>
                </p14:cNvPr>
                <p14:cNvContentPartPr/>
                <p14:nvPr/>
              </p14:nvContentPartPr>
              <p14:xfrm>
                <a:off x="6065500" y="1097820"/>
                <a:ext cx="252360" cy="513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F4C4BE95-2EFC-5E95-5B04-C6E968C096A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056500" y="1089180"/>
                  <a:ext cx="270000" cy="53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452E425-3DCF-C6D7-5E90-2B6D5D1C90DF}"/>
                    </a:ext>
                  </a:extLst>
                </p14:cNvPr>
                <p14:cNvContentPartPr/>
                <p14:nvPr/>
              </p14:nvContentPartPr>
              <p14:xfrm>
                <a:off x="6040660" y="1684620"/>
                <a:ext cx="271800" cy="842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452E425-3DCF-C6D7-5E90-2B6D5D1C90D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031660" y="1675620"/>
                  <a:ext cx="289440" cy="101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0981974-C4C4-E9D4-A510-EBDADC91B048}"/>
                  </a:ext>
                </a:extLst>
              </p14:cNvPr>
              <p14:cNvContentPartPr/>
              <p14:nvPr/>
            </p14:nvContentPartPr>
            <p14:xfrm>
              <a:off x="5768860" y="1102860"/>
              <a:ext cx="45360" cy="1630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0981974-C4C4-E9D4-A510-EBDADC91B048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759860" y="1093860"/>
                <a:ext cx="63000" cy="18072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DC2582B0-32A4-FAE2-121C-B41E87073B89}"/>
              </a:ext>
            </a:extLst>
          </p:cNvPr>
          <p:cNvGrpSpPr/>
          <p:nvPr/>
        </p:nvGrpSpPr>
        <p:grpSpPr>
          <a:xfrm>
            <a:off x="3572500" y="787140"/>
            <a:ext cx="2120760" cy="747720"/>
            <a:chOff x="3572500" y="787140"/>
            <a:chExt cx="2120760" cy="74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C249AAD-03E8-589D-B26E-FD6ADB217FCE}"/>
                    </a:ext>
                  </a:extLst>
                </p14:cNvPr>
                <p14:cNvContentPartPr/>
                <p14:nvPr/>
              </p14:nvContentPartPr>
              <p14:xfrm>
                <a:off x="4968220" y="1022580"/>
                <a:ext cx="627120" cy="3189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C249AAD-03E8-589D-B26E-FD6ADB217FC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959220" y="1013940"/>
                  <a:ext cx="64476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5F1DFCE-9405-66BF-856D-A142E45E6F60}"/>
                    </a:ext>
                  </a:extLst>
                </p14:cNvPr>
                <p14:cNvContentPartPr/>
                <p14:nvPr/>
              </p14:nvContentPartPr>
              <p14:xfrm>
                <a:off x="5120140" y="787140"/>
                <a:ext cx="573120" cy="6796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5F1DFCE-9405-66BF-856D-A142E45E6F6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111140" y="778140"/>
                  <a:ext cx="590760" cy="69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7B02692-9115-2669-E4E3-8ED20CD5DCBF}"/>
                    </a:ext>
                  </a:extLst>
                </p14:cNvPr>
                <p14:cNvContentPartPr/>
                <p14:nvPr/>
              </p14:nvContentPartPr>
              <p14:xfrm>
                <a:off x="4863100" y="1112940"/>
                <a:ext cx="116280" cy="1915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7B02692-9115-2669-E4E3-8ED20CD5DCB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854460" y="1103940"/>
                  <a:ext cx="13392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20E615C-01D4-AA64-6A13-3C097221EB9F}"/>
                    </a:ext>
                  </a:extLst>
                </p14:cNvPr>
                <p14:cNvContentPartPr/>
                <p14:nvPr/>
              </p14:nvContentPartPr>
              <p14:xfrm>
                <a:off x="4553500" y="1175940"/>
                <a:ext cx="241920" cy="174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20E615C-01D4-AA64-6A13-3C097221EB9F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544860" y="1166940"/>
                  <a:ext cx="25956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CAE6AA3-1600-825E-2656-DF70F026E056}"/>
                    </a:ext>
                  </a:extLst>
                </p14:cNvPr>
                <p14:cNvContentPartPr/>
                <p14:nvPr/>
              </p14:nvContentPartPr>
              <p14:xfrm>
                <a:off x="4420300" y="1233900"/>
                <a:ext cx="369720" cy="300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CAE6AA3-1600-825E-2656-DF70F026E05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411300" y="1225260"/>
                  <a:ext cx="38736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AD0D3A7-9998-EE71-902D-93D59B6B1A28}"/>
                    </a:ext>
                  </a:extLst>
                </p14:cNvPr>
                <p14:cNvContentPartPr/>
                <p14:nvPr/>
              </p14:nvContentPartPr>
              <p14:xfrm>
                <a:off x="3908380" y="1101420"/>
                <a:ext cx="436320" cy="3477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AD0D3A7-9998-EE71-902D-93D59B6B1A2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899380" y="1092420"/>
                  <a:ext cx="45396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3FCB713-CB6F-324D-9C8E-EF07178BFC3A}"/>
                    </a:ext>
                  </a:extLst>
                </p14:cNvPr>
                <p14:cNvContentPartPr/>
                <p14:nvPr/>
              </p14:nvContentPartPr>
              <p14:xfrm>
                <a:off x="4041220" y="954900"/>
                <a:ext cx="108360" cy="1695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3FCB713-CB6F-324D-9C8E-EF07178BFC3A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032580" y="946260"/>
                  <a:ext cx="12600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4263195-DBCA-AB76-A73E-4253F938B58E}"/>
                    </a:ext>
                  </a:extLst>
                </p14:cNvPr>
                <p14:cNvContentPartPr/>
                <p14:nvPr/>
              </p14:nvContentPartPr>
              <p14:xfrm>
                <a:off x="3572500" y="1149300"/>
                <a:ext cx="303120" cy="2664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4263195-DBCA-AB76-A73E-4253F938B58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563860" y="1140660"/>
                  <a:ext cx="320760" cy="284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107CED73-51C0-5250-5ADD-50BFD1052F40}"/>
                  </a:ext>
                </a:extLst>
              </p14:cNvPr>
              <p14:cNvContentPartPr/>
              <p14:nvPr/>
            </p14:nvContentPartPr>
            <p14:xfrm>
              <a:off x="1473340" y="821700"/>
              <a:ext cx="287640" cy="2109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107CED73-51C0-5250-5ADD-50BFD1052F40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464340" y="812700"/>
                <a:ext cx="305280" cy="228600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A977E589-306B-DBF6-D6A5-6B4A9F8DFC06}"/>
              </a:ext>
            </a:extLst>
          </p:cNvPr>
          <p:cNvGrpSpPr/>
          <p:nvPr/>
        </p:nvGrpSpPr>
        <p:grpSpPr>
          <a:xfrm>
            <a:off x="7447900" y="1900620"/>
            <a:ext cx="1172520" cy="642960"/>
            <a:chOff x="7447900" y="1900620"/>
            <a:chExt cx="1172520" cy="64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3B723F3-28CE-250B-79AB-1F321E06C3E2}"/>
                    </a:ext>
                  </a:extLst>
                </p14:cNvPr>
                <p14:cNvContentPartPr/>
                <p14:nvPr/>
              </p14:nvContentPartPr>
              <p14:xfrm>
                <a:off x="8353300" y="1999620"/>
                <a:ext cx="267120" cy="3175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3B723F3-28CE-250B-79AB-1F321E06C3E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344300" y="1990980"/>
                  <a:ext cx="28476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50EEE83-F6EE-BD2E-79E8-AC31106F874B}"/>
                    </a:ext>
                  </a:extLst>
                </p14:cNvPr>
                <p14:cNvContentPartPr/>
                <p14:nvPr/>
              </p14:nvContentPartPr>
              <p14:xfrm>
                <a:off x="8012020" y="2185020"/>
                <a:ext cx="171720" cy="305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50EEE83-F6EE-BD2E-79E8-AC31106F874B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003380" y="2176020"/>
                  <a:ext cx="18936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761E57B-4C40-ACAB-004F-0FB729B22BBA}"/>
                    </a:ext>
                  </a:extLst>
                </p14:cNvPr>
                <p14:cNvContentPartPr/>
                <p14:nvPr/>
              </p14:nvContentPartPr>
              <p14:xfrm>
                <a:off x="7961980" y="2093580"/>
                <a:ext cx="42480" cy="3463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761E57B-4C40-ACAB-004F-0FB729B22BB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953340" y="2084580"/>
                  <a:ext cx="6012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D3CA9BD-19A4-2DCD-F52C-0E0F5F768D61}"/>
                    </a:ext>
                  </a:extLst>
                </p14:cNvPr>
                <p14:cNvContentPartPr/>
                <p14:nvPr/>
              </p14:nvContentPartPr>
              <p14:xfrm>
                <a:off x="7836340" y="1900620"/>
                <a:ext cx="70560" cy="172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D3CA9BD-19A4-2DCD-F52C-0E0F5F768D61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827700" y="1891620"/>
                  <a:ext cx="8820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3ECF1F5-9548-7ECB-1844-E74954CD0C28}"/>
                    </a:ext>
                  </a:extLst>
                </p14:cNvPr>
                <p14:cNvContentPartPr/>
                <p14:nvPr/>
              </p14:nvContentPartPr>
              <p14:xfrm>
                <a:off x="7447900" y="2122740"/>
                <a:ext cx="386280" cy="420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3ECF1F5-9548-7ECB-1844-E74954CD0C2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438900" y="2113740"/>
                  <a:ext cx="403920" cy="438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9363949-585B-8672-975E-DEE5C58A66DD}"/>
              </a:ext>
            </a:extLst>
          </p:cNvPr>
          <p:cNvGrpSpPr/>
          <p:nvPr/>
        </p:nvGrpSpPr>
        <p:grpSpPr>
          <a:xfrm>
            <a:off x="6882700" y="2155860"/>
            <a:ext cx="365760" cy="478440"/>
            <a:chOff x="6882700" y="2155860"/>
            <a:chExt cx="365760" cy="47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ED1DD0C-799E-9D8B-4736-A2D80BFE8591}"/>
                    </a:ext>
                  </a:extLst>
                </p14:cNvPr>
                <p14:cNvContentPartPr/>
                <p14:nvPr/>
              </p14:nvContentPartPr>
              <p14:xfrm>
                <a:off x="6882700" y="2262060"/>
                <a:ext cx="365760" cy="694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ED1DD0C-799E-9D8B-4736-A2D80BFE859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874060" y="2253420"/>
                  <a:ext cx="38340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544F2D5-5200-7BEE-20BC-37E1311087F6}"/>
                    </a:ext>
                  </a:extLst>
                </p14:cNvPr>
                <p14:cNvContentPartPr/>
                <p14:nvPr/>
              </p14:nvContentPartPr>
              <p14:xfrm>
                <a:off x="7003300" y="2155860"/>
                <a:ext cx="78120" cy="4784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544F2D5-5200-7BEE-20BC-37E1311087F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994300" y="2146860"/>
                  <a:ext cx="95760" cy="496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CFF7CE3-F2AC-8EBC-960B-12F9160A1727}"/>
                  </a:ext>
                </a:extLst>
              </p14:cNvPr>
              <p14:cNvContentPartPr/>
              <p14:nvPr/>
            </p14:nvContentPartPr>
            <p14:xfrm>
              <a:off x="1471540" y="1226700"/>
              <a:ext cx="257400" cy="14328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CFF7CE3-F2AC-8EBC-960B-12F9160A1727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462900" y="1217700"/>
                <a:ext cx="275040" cy="160920"/>
              </a:xfrm>
              <a:prstGeom prst="rect">
                <a:avLst/>
              </a:prstGeom>
            </p:spPr>
          </p:pic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F5EEE495-5C59-5B2C-3ABC-1F9501BADD81}"/>
              </a:ext>
            </a:extLst>
          </p:cNvPr>
          <p:cNvGrpSpPr/>
          <p:nvPr/>
        </p:nvGrpSpPr>
        <p:grpSpPr>
          <a:xfrm>
            <a:off x="269500" y="1158300"/>
            <a:ext cx="2212920" cy="1540080"/>
            <a:chOff x="269500" y="1158300"/>
            <a:chExt cx="2212920" cy="154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6104A83-B39C-A32E-3174-783055CD3501}"/>
                    </a:ext>
                  </a:extLst>
                </p14:cNvPr>
                <p14:cNvContentPartPr/>
                <p14:nvPr/>
              </p14:nvContentPartPr>
              <p14:xfrm>
                <a:off x="2094700" y="1158300"/>
                <a:ext cx="387720" cy="3837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6104A83-B39C-A32E-3174-783055CD350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086060" y="1149300"/>
                  <a:ext cx="40536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EB75DB4-FDB8-65EB-47A2-19C646B4DD77}"/>
                    </a:ext>
                  </a:extLst>
                </p14:cNvPr>
                <p14:cNvContentPartPr/>
                <p14:nvPr/>
              </p14:nvContentPartPr>
              <p14:xfrm>
                <a:off x="1423300" y="1567260"/>
                <a:ext cx="360000" cy="3369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EB75DB4-FDB8-65EB-47A2-19C646B4DD7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414300" y="1558620"/>
                  <a:ext cx="377640" cy="35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B6F391B-F1EA-A2F5-1DB9-5F06136B69F6}"/>
                    </a:ext>
                  </a:extLst>
                </p14:cNvPr>
                <p14:cNvContentPartPr/>
                <p14:nvPr/>
              </p14:nvContentPartPr>
              <p14:xfrm>
                <a:off x="832540" y="1220580"/>
                <a:ext cx="331560" cy="2527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B6F391B-F1EA-A2F5-1DB9-5F06136B69F6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23540" y="1211580"/>
                  <a:ext cx="34920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5E40834-38D7-15DC-4668-FB6DF7343041}"/>
                    </a:ext>
                  </a:extLst>
                </p14:cNvPr>
                <p14:cNvContentPartPr/>
                <p14:nvPr/>
              </p14:nvContentPartPr>
              <p14:xfrm>
                <a:off x="2176060" y="2079180"/>
                <a:ext cx="273240" cy="2466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5E40834-38D7-15DC-4668-FB6DF734304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167420" y="2070540"/>
                  <a:ext cx="29088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3D24863-D1F2-EA96-F465-12F86593A920}"/>
                    </a:ext>
                  </a:extLst>
                </p14:cNvPr>
                <p14:cNvContentPartPr/>
                <p14:nvPr/>
              </p14:nvContentPartPr>
              <p14:xfrm>
                <a:off x="1429420" y="2467980"/>
                <a:ext cx="308880" cy="2304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3D24863-D1F2-EA96-F465-12F86593A92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420780" y="2459340"/>
                  <a:ext cx="32652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8F5CC20-7229-AD57-412F-0C2FE485B675}"/>
                    </a:ext>
                  </a:extLst>
                </p14:cNvPr>
                <p14:cNvContentPartPr/>
                <p14:nvPr/>
              </p14:nvContentPartPr>
              <p14:xfrm>
                <a:off x="760540" y="2174220"/>
                <a:ext cx="325800" cy="225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8F5CC20-7229-AD57-412F-0C2FE485B67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51900" y="2165220"/>
                  <a:ext cx="34344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C23DC838-571D-FDE7-CCA7-AD9849A1EB8C}"/>
                    </a:ext>
                  </a:extLst>
                </p14:cNvPr>
                <p14:cNvContentPartPr/>
                <p14:nvPr/>
              </p14:nvContentPartPr>
              <p14:xfrm>
                <a:off x="269500" y="1502820"/>
                <a:ext cx="347760" cy="730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C23DC838-571D-FDE7-CCA7-AD9849A1EB8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60860" y="1493820"/>
                  <a:ext cx="36540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7E636CC6-8CCD-B13D-12F6-C8301E6E462B}"/>
                    </a:ext>
                  </a:extLst>
                </p14:cNvPr>
                <p14:cNvContentPartPr/>
                <p14:nvPr/>
              </p14:nvContentPartPr>
              <p14:xfrm>
                <a:off x="1907500" y="1876860"/>
                <a:ext cx="178560" cy="2329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7E636CC6-8CCD-B13D-12F6-C8301E6E462B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898500" y="1867860"/>
                  <a:ext cx="196200" cy="250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5BFF619F-D859-F392-8BE7-C8DD52AE4118}"/>
                  </a:ext>
                </a:extLst>
              </p14:cNvPr>
              <p14:cNvContentPartPr/>
              <p14:nvPr/>
            </p14:nvContentPartPr>
            <p14:xfrm>
              <a:off x="1112260" y="1924740"/>
              <a:ext cx="153360" cy="2008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5BFF619F-D859-F392-8BE7-C8DD52AE4118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1103260" y="1916100"/>
                <a:ext cx="17100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E45DF827-DFBD-F2B9-BFFF-903B528C2B22}"/>
                  </a:ext>
                </a:extLst>
              </p14:cNvPr>
              <p14:cNvContentPartPr/>
              <p14:nvPr/>
            </p14:nvContentPartPr>
            <p14:xfrm>
              <a:off x="1715620" y="2721060"/>
              <a:ext cx="91440" cy="4917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E45DF827-DFBD-F2B9-BFFF-903B528C2B22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1706620" y="2712060"/>
                <a:ext cx="109080" cy="50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2DAF798F-8045-6A6A-B5F0-F58F72DF2CCD}"/>
                  </a:ext>
                </a:extLst>
              </p14:cNvPr>
              <p14:cNvContentPartPr/>
              <p14:nvPr/>
            </p14:nvContentPartPr>
            <p14:xfrm>
              <a:off x="6446020" y="1936260"/>
              <a:ext cx="279360" cy="6174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2DAF798F-8045-6A6A-B5F0-F58F72DF2CCD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437380" y="1927620"/>
                <a:ext cx="297000" cy="635040"/>
              </a:xfrm>
              <a:prstGeom prst="rect">
                <a:avLst/>
              </a:prstGeom>
            </p:spPr>
          </p:pic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C14C6C4F-FD3C-F762-F0AB-B06D53A55E32}"/>
              </a:ext>
            </a:extLst>
          </p:cNvPr>
          <p:cNvGrpSpPr/>
          <p:nvPr/>
        </p:nvGrpSpPr>
        <p:grpSpPr>
          <a:xfrm>
            <a:off x="4534060" y="2017620"/>
            <a:ext cx="1618920" cy="858600"/>
            <a:chOff x="4534060" y="2017620"/>
            <a:chExt cx="1618920" cy="85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BA9FD289-D418-A2F7-3BEC-93AFD772D86E}"/>
                    </a:ext>
                  </a:extLst>
                </p14:cNvPr>
                <p14:cNvContentPartPr/>
                <p14:nvPr/>
              </p14:nvContentPartPr>
              <p14:xfrm>
                <a:off x="5985220" y="2017620"/>
                <a:ext cx="167760" cy="6390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BA9FD289-D418-A2F7-3BEC-93AFD772D86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976580" y="2008980"/>
                  <a:ext cx="185400" cy="65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9A6F49DB-78E4-2B63-F524-A9B091761093}"/>
                    </a:ext>
                  </a:extLst>
                </p14:cNvPr>
                <p14:cNvContentPartPr/>
                <p14:nvPr/>
              </p14:nvContentPartPr>
              <p14:xfrm>
                <a:off x="5806300" y="2326500"/>
                <a:ext cx="80640" cy="1670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9A6F49DB-78E4-2B63-F524-A9B09176109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797300" y="2317500"/>
                  <a:ext cx="9828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D4B50F7-1201-2D23-47C1-1F83529DDD4E}"/>
                    </a:ext>
                  </a:extLst>
                </p14:cNvPr>
                <p14:cNvContentPartPr/>
                <p14:nvPr/>
              </p14:nvContentPartPr>
              <p14:xfrm>
                <a:off x="5466460" y="2245860"/>
                <a:ext cx="252000" cy="2354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D4B50F7-1201-2D23-47C1-1F83529DDD4E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457460" y="2237220"/>
                  <a:ext cx="26964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DFE057E6-2C10-41A6-4D59-11D447FDAC2A}"/>
                    </a:ext>
                  </a:extLst>
                </p14:cNvPr>
                <p14:cNvContentPartPr/>
                <p14:nvPr/>
              </p14:nvContentPartPr>
              <p14:xfrm>
                <a:off x="5442700" y="2148300"/>
                <a:ext cx="198000" cy="6775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DFE057E6-2C10-41A6-4D59-11D447FDAC2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433700" y="2139660"/>
                  <a:ext cx="215640" cy="69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73D7D7C9-D057-71A7-E625-ACE1765113FB}"/>
                    </a:ext>
                  </a:extLst>
                </p14:cNvPr>
                <p14:cNvContentPartPr/>
                <p14:nvPr/>
              </p14:nvContentPartPr>
              <p14:xfrm>
                <a:off x="5203300" y="2333340"/>
                <a:ext cx="139680" cy="3877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3D7D7C9-D057-71A7-E625-ACE1765113FB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194300" y="2324340"/>
                  <a:ext cx="15732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BEC78CE6-C683-DF95-6512-68E8766D8A29}"/>
                    </a:ext>
                  </a:extLst>
                </p14:cNvPr>
                <p14:cNvContentPartPr/>
                <p14:nvPr/>
              </p14:nvContentPartPr>
              <p14:xfrm>
                <a:off x="4992340" y="2464020"/>
                <a:ext cx="90000" cy="1663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BEC78CE6-C683-DF95-6512-68E8766D8A2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983340" y="2455020"/>
                  <a:ext cx="10764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993397EF-C68B-67B7-BB08-0BAA47B7CD4E}"/>
                    </a:ext>
                  </a:extLst>
                </p14:cNvPr>
                <p14:cNvContentPartPr/>
                <p14:nvPr/>
              </p14:nvContentPartPr>
              <p14:xfrm>
                <a:off x="4805500" y="2332260"/>
                <a:ext cx="159120" cy="2674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993397EF-C68B-67B7-BB08-0BAA47B7CD4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796860" y="2323620"/>
                  <a:ext cx="17676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B3592C2E-4AAE-11BA-9BF0-A7DB68F9EC5B}"/>
                    </a:ext>
                  </a:extLst>
                </p14:cNvPr>
                <p14:cNvContentPartPr/>
                <p14:nvPr/>
              </p14:nvContentPartPr>
              <p14:xfrm>
                <a:off x="4534060" y="2138940"/>
                <a:ext cx="407160" cy="7372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B3592C2E-4AAE-11BA-9BF0-A7DB68F9EC5B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525060" y="2129940"/>
                  <a:ext cx="424800" cy="75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EB419B4-17D2-4776-519D-D3A7CB9C58EF}"/>
              </a:ext>
            </a:extLst>
          </p:cNvPr>
          <p:cNvGrpSpPr/>
          <p:nvPr/>
        </p:nvGrpSpPr>
        <p:grpSpPr>
          <a:xfrm>
            <a:off x="6474100" y="2871180"/>
            <a:ext cx="1868760" cy="523080"/>
            <a:chOff x="6474100" y="2871180"/>
            <a:chExt cx="1868760" cy="52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A1EA0B5D-7A7D-26E2-3C56-2EE28BAB45CF}"/>
                    </a:ext>
                  </a:extLst>
                </p14:cNvPr>
                <p14:cNvContentPartPr/>
                <p14:nvPr/>
              </p14:nvContentPartPr>
              <p14:xfrm>
                <a:off x="6474100" y="3072420"/>
                <a:ext cx="229320" cy="2804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A1EA0B5D-7A7D-26E2-3C56-2EE28BAB45CF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465100" y="3063420"/>
                  <a:ext cx="24696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8550874-7568-EF90-3464-58BF867CC7FE}"/>
                    </a:ext>
                  </a:extLst>
                </p14:cNvPr>
                <p14:cNvContentPartPr/>
                <p14:nvPr/>
              </p14:nvContentPartPr>
              <p14:xfrm>
                <a:off x="6812140" y="3190140"/>
                <a:ext cx="241200" cy="496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8550874-7568-EF90-3464-58BF867CC7FE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803500" y="3181140"/>
                  <a:ext cx="25884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5B130E6F-DBE7-3D69-8FE6-139858F4984B}"/>
                    </a:ext>
                  </a:extLst>
                </p14:cNvPr>
                <p14:cNvContentPartPr/>
                <p14:nvPr/>
              </p14:nvContentPartPr>
              <p14:xfrm>
                <a:off x="6911140" y="3154140"/>
                <a:ext cx="112320" cy="2401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5B130E6F-DBE7-3D69-8FE6-139858F4984B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902140" y="3145500"/>
                  <a:ext cx="12996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07AF11EE-34D9-DD22-7121-A4AC6CEEF878}"/>
                    </a:ext>
                  </a:extLst>
                </p14:cNvPr>
                <p14:cNvContentPartPr/>
                <p14:nvPr/>
              </p14:nvContentPartPr>
              <p14:xfrm>
                <a:off x="7125700" y="2949660"/>
                <a:ext cx="618120" cy="4114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07AF11EE-34D9-DD22-7121-A4AC6CEEF87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117060" y="2940660"/>
                  <a:ext cx="635760" cy="42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DAA45A6B-4200-5EA3-8C2F-403E76C6BCC8}"/>
                    </a:ext>
                  </a:extLst>
                </p14:cNvPr>
                <p14:cNvContentPartPr/>
                <p14:nvPr/>
              </p14:nvContentPartPr>
              <p14:xfrm>
                <a:off x="7578940" y="2888820"/>
                <a:ext cx="454680" cy="4129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DAA45A6B-4200-5EA3-8C2F-403E76C6BCC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569940" y="2879820"/>
                  <a:ext cx="472320" cy="4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5CAAF07-5A62-8DA4-71D0-2B52FBA027DE}"/>
                    </a:ext>
                  </a:extLst>
                </p14:cNvPr>
                <p14:cNvContentPartPr/>
                <p14:nvPr/>
              </p14:nvContentPartPr>
              <p14:xfrm>
                <a:off x="8134060" y="2871180"/>
                <a:ext cx="208800" cy="3222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5CAAF07-5A62-8DA4-71D0-2B52FBA027DE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125420" y="2862180"/>
                  <a:ext cx="226440" cy="339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99617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6AB51-5BF6-1D30-CB4D-556384664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66"/>
          <a:stretch/>
        </p:blipFill>
        <p:spPr>
          <a:xfrm>
            <a:off x="9317626" y="6308471"/>
            <a:ext cx="2448923" cy="603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021489-10A4-1E41-F4DE-461101E0E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1" y="4562598"/>
            <a:ext cx="1621790" cy="16823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59339B-9A6C-DA8E-CD0B-EECA74EE3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1" y="1209156"/>
            <a:ext cx="10773508" cy="22411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CC47AB-714C-1B94-5E90-E97685657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" y="383730"/>
            <a:ext cx="11131550" cy="7619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A187CD-3896-4B27-9B54-9379A636A9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93" y="4210050"/>
            <a:ext cx="3438197" cy="245930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2F78AC5B-1603-4ED3-2E60-7AD6367D7000}"/>
              </a:ext>
            </a:extLst>
          </p:cNvPr>
          <p:cNvGrpSpPr/>
          <p:nvPr/>
        </p:nvGrpSpPr>
        <p:grpSpPr>
          <a:xfrm>
            <a:off x="3398620" y="1169100"/>
            <a:ext cx="2412000" cy="437760"/>
            <a:chOff x="3398620" y="1169100"/>
            <a:chExt cx="2412000" cy="43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A977557-FE44-15B3-2AE8-962E58FBA530}"/>
                    </a:ext>
                  </a:extLst>
                </p14:cNvPr>
                <p14:cNvContentPartPr/>
                <p14:nvPr/>
              </p14:nvContentPartPr>
              <p14:xfrm>
                <a:off x="3398620" y="1213740"/>
                <a:ext cx="315000" cy="393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A977557-FE44-15B3-2AE8-962E58FBA53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389620" y="1205100"/>
                  <a:ext cx="33264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1A7AD3F-705E-801D-0D33-4B7E3C05CCF8}"/>
                    </a:ext>
                  </a:extLst>
                </p14:cNvPr>
                <p14:cNvContentPartPr/>
                <p14:nvPr/>
              </p14:nvContentPartPr>
              <p14:xfrm>
                <a:off x="3914860" y="1262700"/>
                <a:ext cx="163800" cy="2941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1A7AD3F-705E-801D-0D33-4B7E3C05CCF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06220" y="1253700"/>
                  <a:ext cx="18144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1E0E981-0280-9F43-4DC3-20CAA5FA08BE}"/>
                    </a:ext>
                  </a:extLst>
                </p14:cNvPr>
                <p14:cNvContentPartPr/>
                <p14:nvPr/>
              </p14:nvContentPartPr>
              <p14:xfrm>
                <a:off x="3890020" y="1294380"/>
                <a:ext cx="271800" cy="2779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1E0E981-0280-9F43-4DC3-20CAA5FA08B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881020" y="1285380"/>
                  <a:ext cx="28944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37D6580-0D13-02D9-77B5-2DFB134C2364}"/>
                    </a:ext>
                  </a:extLst>
                </p14:cNvPr>
                <p14:cNvContentPartPr/>
                <p14:nvPr/>
              </p14:nvContentPartPr>
              <p14:xfrm>
                <a:off x="4322020" y="1173060"/>
                <a:ext cx="287280" cy="3632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37D6580-0D13-02D9-77B5-2DFB134C236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313020" y="1164420"/>
                  <a:ext cx="304920" cy="38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0B6103FD-2B42-0DD1-FB85-4D36CEEC1ECF}"/>
                    </a:ext>
                  </a:extLst>
                </p14:cNvPr>
                <p14:cNvContentPartPr/>
                <p14:nvPr/>
              </p14:nvContentPartPr>
              <p14:xfrm>
                <a:off x="4752580" y="1375740"/>
                <a:ext cx="84600" cy="1918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0B6103FD-2B42-0DD1-FB85-4D36CEEC1EC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743580" y="1366740"/>
                  <a:ext cx="10224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6E78D22-A203-7FFF-5746-A55D85350CDE}"/>
                    </a:ext>
                  </a:extLst>
                </p14:cNvPr>
                <p14:cNvContentPartPr/>
                <p14:nvPr/>
              </p14:nvContentPartPr>
              <p14:xfrm>
                <a:off x="4693180" y="1364220"/>
                <a:ext cx="246600" cy="2145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6E78D22-A203-7FFF-5746-A55D85350CD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684540" y="1355220"/>
                  <a:ext cx="26424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98424FC-819D-6519-1491-D6F29E330F9D}"/>
                    </a:ext>
                  </a:extLst>
                </p14:cNvPr>
                <p14:cNvContentPartPr/>
                <p14:nvPr/>
              </p14:nvContentPartPr>
              <p14:xfrm>
                <a:off x="4998820" y="1169100"/>
                <a:ext cx="303120" cy="3909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98424FC-819D-6519-1491-D6F29E330F9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989820" y="1160100"/>
                  <a:ext cx="32076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24F8A36-5763-8278-E4D6-A0F8156BE5DA}"/>
                    </a:ext>
                  </a:extLst>
                </p14:cNvPr>
                <p14:cNvContentPartPr/>
                <p14:nvPr/>
              </p14:nvContentPartPr>
              <p14:xfrm>
                <a:off x="5484820" y="1437300"/>
                <a:ext cx="227520" cy="18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24F8A36-5763-8278-E4D6-A0F8156BE5D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475820" y="1428660"/>
                  <a:ext cx="2451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0C0F59F8-2AD1-9D27-F9BA-E575B971D082}"/>
                    </a:ext>
                  </a:extLst>
                </p14:cNvPr>
                <p14:cNvContentPartPr/>
                <p14:nvPr/>
              </p14:nvContentPartPr>
              <p14:xfrm>
                <a:off x="5558620" y="1556460"/>
                <a:ext cx="252000" cy="295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0C0F59F8-2AD1-9D27-F9BA-E575B971D08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549620" y="1547820"/>
                  <a:ext cx="269640" cy="4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03E4B13-3E67-564A-C37E-F059A26AEE0F}"/>
              </a:ext>
            </a:extLst>
          </p:cNvPr>
          <p:cNvGrpSpPr/>
          <p:nvPr/>
        </p:nvGrpSpPr>
        <p:grpSpPr>
          <a:xfrm>
            <a:off x="5978740" y="1116180"/>
            <a:ext cx="797040" cy="543960"/>
            <a:chOff x="5978740" y="1116180"/>
            <a:chExt cx="797040" cy="54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E020184-7477-58B6-E114-91CD125B4446}"/>
                    </a:ext>
                  </a:extLst>
                </p14:cNvPr>
                <p14:cNvContentPartPr/>
                <p14:nvPr/>
              </p14:nvContentPartPr>
              <p14:xfrm>
                <a:off x="5978740" y="1183140"/>
                <a:ext cx="138600" cy="3924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E020184-7477-58B6-E114-91CD125B444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969740" y="1174500"/>
                  <a:ext cx="156240" cy="41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36B047E-A79C-FC51-5EB6-923864D0EE80}"/>
                    </a:ext>
                  </a:extLst>
                </p14:cNvPr>
                <p14:cNvContentPartPr/>
                <p14:nvPr/>
              </p14:nvContentPartPr>
              <p14:xfrm>
                <a:off x="6149740" y="1116180"/>
                <a:ext cx="225720" cy="5259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36B047E-A79C-FC51-5EB6-923864D0EE8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141100" y="1107540"/>
                  <a:ext cx="243360" cy="54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64B18E2-A151-BE3F-25B6-91CB5A3FD186}"/>
                    </a:ext>
                  </a:extLst>
                </p14:cNvPr>
                <p14:cNvContentPartPr/>
                <p14:nvPr/>
              </p14:nvContentPartPr>
              <p14:xfrm>
                <a:off x="6531700" y="1131660"/>
                <a:ext cx="244080" cy="5284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64B18E2-A151-BE3F-25B6-91CB5A3FD18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523060" y="1123020"/>
                  <a:ext cx="261720" cy="546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836BC89-2280-F00D-4D85-2B9C66C01032}"/>
              </a:ext>
            </a:extLst>
          </p:cNvPr>
          <p:cNvGrpSpPr/>
          <p:nvPr/>
        </p:nvGrpSpPr>
        <p:grpSpPr>
          <a:xfrm>
            <a:off x="273460" y="1125180"/>
            <a:ext cx="2868840" cy="2952720"/>
            <a:chOff x="273460" y="1125180"/>
            <a:chExt cx="2868840" cy="295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CC4D6EF1-768B-ABA8-F69A-BC7646BC8E8E}"/>
                    </a:ext>
                  </a:extLst>
                </p14:cNvPr>
                <p14:cNvContentPartPr/>
                <p14:nvPr/>
              </p14:nvContentPartPr>
              <p14:xfrm>
                <a:off x="2972020" y="2632140"/>
                <a:ext cx="121320" cy="1458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CC4D6EF1-768B-ABA8-F69A-BC7646BC8E8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963020" y="2623140"/>
                  <a:ext cx="13896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0592742-18BA-B1C6-0321-85CAD972115C}"/>
                    </a:ext>
                  </a:extLst>
                </p14:cNvPr>
                <p14:cNvContentPartPr/>
                <p14:nvPr/>
              </p14:nvContentPartPr>
              <p14:xfrm>
                <a:off x="2191900" y="2649420"/>
                <a:ext cx="864720" cy="10432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0592742-18BA-B1C6-0321-85CAD972115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183260" y="2640780"/>
                  <a:ext cx="882360" cy="10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A1246F6-F06A-62FE-C0E0-29D87B245E09}"/>
                    </a:ext>
                  </a:extLst>
                </p14:cNvPr>
                <p14:cNvContentPartPr/>
                <p14:nvPr/>
              </p14:nvContentPartPr>
              <p14:xfrm>
                <a:off x="2550100" y="2576340"/>
                <a:ext cx="108720" cy="1134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A1246F6-F06A-62FE-C0E0-29D87B245E0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541460" y="2567700"/>
                  <a:ext cx="12636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68D2730-1FF5-A75F-D4EF-AAA31368877A}"/>
                    </a:ext>
                  </a:extLst>
                </p14:cNvPr>
                <p14:cNvContentPartPr/>
                <p14:nvPr/>
              </p14:nvContentPartPr>
              <p14:xfrm>
                <a:off x="2392060" y="2741580"/>
                <a:ext cx="91800" cy="1072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68D2730-1FF5-A75F-D4EF-AAA31368877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383420" y="2732940"/>
                  <a:ext cx="10944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FAE00AF-63CC-1627-6990-B606930A605F}"/>
                    </a:ext>
                  </a:extLst>
                </p14:cNvPr>
                <p14:cNvContentPartPr/>
                <p14:nvPr/>
              </p14:nvContentPartPr>
              <p14:xfrm>
                <a:off x="2238340" y="2882700"/>
                <a:ext cx="83160" cy="1033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FAE00AF-63CC-1627-6990-B606930A605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229700" y="2873700"/>
                  <a:ext cx="10080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829FA34-3605-5CCB-47DA-3920671D561F}"/>
                    </a:ext>
                  </a:extLst>
                </p14:cNvPr>
                <p14:cNvContentPartPr/>
                <p14:nvPr/>
              </p14:nvContentPartPr>
              <p14:xfrm>
                <a:off x="2057980" y="3054780"/>
                <a:ext cx="93960" cy="75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829FA34-3605-5CCB-47DA-3920671D561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048980" y="3045780"/>
                  <a:ext cx="11160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2F98CB0-540E-D2F0-9034-991256A81FD7}"/>
                    </a:ext>
                  </a:extLst>
                </p14:cNvPr>
                <p14:cNvContentPartPr/>
                <p14:nvPr/>
              </p14:nvContentPartPr>
              <p14:xfrm>
                <a:off x="684220" y="3698100"/>
                <a:ext cx="117720" cy="1688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2F98CB0-540E-D2F0-9034-991256A81FD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75580" y="3689100"/>
                  <a:ext cx="13536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CEFD5DB-9FB4-3167-4969-145EBBBE0BD5}"/>
                    </a:ext>
                  </a:extLst>
                </p14:cNvPr>
                <p14:cNvContentPartPr/>
                <p14:nvPr/>
              </p14:nvContentPartPr>
              <p14:xfrm>
                <a:off x="741100" y="3690180"/>
                <a:ext cx="1386720" cy="79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CEFD5DB-9FB4-3167-4969-145EBBBE0BD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32100" y="3681540"/>
                  <a:ext cx="140436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B5113A4-9C26-1BDE-092D-B0625D2FEB12}"/>
                    </a:ext>
                  </a:extLst>
                </p14:cNvPr>
                <p14:cNvContentPartPr/>
                <p14:nvPr/>
              </p14:nvContentPartPr>
              <p14:xfrm>
                <a:off x="1762060" y="3122460"/>
                <a:ext cx="111600" cy="1047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B5113A4-9C26-1BDE-092D-B0625D2FEB1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753420" y="3113460"/>
                  <a:ext cx="12924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B027754-C8BB-2EAE-0193-359C521395DC}"/>
                    </a:ext>
                  </a:extLst>
                </p14:cNvPr>
                <p14:cNvContentPartPr/>
                <p14:nvPr/>
              </p14:nvContentPartPr>
              <p14:xfrm>
                <a:off x="1439140" y="3166380"/>
                <a:ext cx="136080" cy="91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B027754-C8BB-2EAE-0193-359C521395D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430140" y="3157380"/>
                  <a:ext cx="15372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5234221-A694-A427-F665-97B41F9A1EFA}"/>
                    </a:ext>
                  </a:extLst>
                </p14:cNvPr>
                <p14:cNvContentPartPr/>
                <p14:nvPr/>
              </p14:nvContentPartPr>
              <p14:xfrm>
                <a:off x="1182820" y="3141180"/>
                <a:ext cx="89280" cy="1033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5234221-A694-A427-F665-97B41F9A1EF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173820" y="3132540"/>
                  <a:ext cx="10692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09F7AA9-BC88-4A57-3DE8-5CB05C2DB853}"/>
                    </a:ext>
                  </a:extLst>
                </p14:cNvPr>
                <p14:cNvContentPartPr/>
                <p14:nvPr/>
              </p14:nvContentPartPr>
              <p14:xfrm>
                <a:off x="810940" y="3145500"/>
                <a:ext cx="116280" cy="102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09F7AA9-BC88-4A57-3DE8-5CB05C2DB85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01940" y="3136500"/>
                  <a:ext cx="13392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3AF0E84-439D-0EAB-B631-98F6A5B4661C}"/>
                    </a:ext>
                  </a:extLst>
                </p14:cNvPr>
                <p14:cNvContentPartPr/>
                <p14:nvPr/>
              </p14:nvContentPartPr>
              <p14:xfrm>
                <a:off x="1054300" y="2181420"/>
                <a:ext cx="151920" cy="1144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3AF0E84-439D-0EAB-B631-98F6A5B4661C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45660" y="2172780"/>
                  <a:ext cx="16956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3E086EE-E08D-327D-93FE-FDCDEBB3BAA1}"/>
                    </a:ext>
                  </a:extLst>
                </p14:cNvPr>
                <p14:cNvContentPartPr/>
                <p14:nvPr/>
              </p14:nvContentPartPr>
              <p14:xfrm>
                <a:off x="273460" y="2206620"/>
                <a:ext cx="900000" cy="1034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3E086EE-E08D-327D-93FE-FDCDEBB3BAA1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64820" y="2197980"/>
                  <a:ext cx="917640" cy="10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4A8D4D8-7F6B-1B48-712B-30E2E8543EDD}"/>
                    </a:ext>
                  </a:extLst>
                </p14:cNvPr>
                <p14:cNvContentPartPr/>
                <p14:nvPr/>
              </p14:nvContentPartPr>
              <p14:xfrm>
                <a:off x="914980" y="2917260"/>
                <a:ext cx="50760" cy="133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4A8D4D8-7F6B-1B48-712B-30E2E8543ED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05980" y="2908260"/>
                  <a:ext cx="6840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E6EBF1E-C118-EBF4-1191-C7AC4AB118CF}"/>
                    </a:ext>
                  </a:extLst>
                </p14:cNvPr>
                <p14:cNvContentPartPr/>
                <p14:nvPr/>
              </p14:nvContentPartPr>
              <p14:xfrm>
                <a:off x="1058980" y="2723580"/>
                <a:ext cx="115920" cy="1458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E6EBF1E-C118-EBF4-1191-C7AC4AB118CF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049980" y="2714580"/>
                  <a:ext cx="13356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707151B-10C8-1B39-6EB2-B22AB8A7BE78}"/>
                    </a:ext>
                  </a:extLst>
                </p14:cNvPr>
                <p14:cNvContentPartPr/>
                <p14:nvPr/>
              </p14:nvContentPartPr>
              <p14:xfrm>
                <a:off x="1317820" y="2604060"/>
                <a:ext cx="129600" cy="1764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707151B-10C8-1B39-6EB2-B22AB8A7BE78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309180" y="2595420"/>
                  <a:ext cx="14724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BDA59A8-5278-DA0C-D4FC-69B2FBEAB7DE}"/>
                    </a:ext>
                  </a:extLst>
                </p14:cNvPr>
                <p14:cNvContentPartPr/>
                <p14:nvPr/>
              </p14:nvContentPartPr>
              <p14:xfrm>
                <a:off x="1485220" y="2433420"/>
                <a:ext cx="131760" cy="1522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BDA59A8-5278-DA0C-D4FC-69B2FBEAB7DE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476580" y="2424780"/>
                  <a:ext cx="14940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38AC60F-3AF5-268D-70F9-AE9CD614869E}"/>
                    </a:ext>
                  </a:extLst>
                </p14:cNvPr>
                <p14:cNvContentPartPr/>
                <p14:nvPr/>
              </p14:nvContentPartPr>
              <p14:xfrm>
                <a:off x="1731460" y="2372580"/>
                <a:ext cx="130320" cy="1555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38AC60F-3AF5-268D-70F9-AE9CD614869E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722460" y="2363940"/>
                  <a:ext cx="14796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AF461F0-051C-5088-007C-6C7612ECD6D4}"/>
                    </a:ext>
                  </a:extLst>
                </p14:cNvPr>
                <p14:cNvContentPartPr/>
                <p14:nvPr/>
              </p14:nvContentPartPr>
              <p14:xfrm>
                <a:off x="2050420" y="1142460"/>
                <a:ext cx="104400" cy="802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AF461F0-051C-5088-007C-6C7612ECD6D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041420" y="1133820"/>
                  <a:ext cx="12204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DC72CB2-5F81-91D7-2599-C4D0B112C03C}"/>
                    </a:ext>
                  </a:extLst>
                </p14:cNvPr>
                <p14:cNvContentPartPr/>
                <p14:nvPr/>
              </p14:nvContentPartPr>
              <p14:xfrm>
                <a:off x="1084900" y="1259100"/>
                <a:ext cx="108360" cy="96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DC72CB2-5F81-91D7-2599-C4D0B112C03C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075900" y="1250100"/>
                  <a:ext cx="12600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2ABFABB0-AF30-9C03-E6B5-E3EC678B8808}"/>
                    </a:ext>
                  </a:extLst>
                </p14:cNvPr>
                <p14:cNvContentPartPr/>
                <p14:nvPr/>
              </p14:nvContentPartPr>
              <p14:xfrm>
                <a:off x="1159060" y="1281420"/>
                <a:ext cx="97200" cy="11044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2ABFABB0-AF30-9C03-E6B5-E3EC678B8808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150420" y="1272780"/>
                  <a:ext cx="114840" cy="11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C78F934-F19A-71A7-3147-2E79FA77D49E}"/>
                    </a:ext>
                  </a:extLst>
                </p14:cNvPr>
                <p14:cNvContentPartPr/>
                <p14:nvPr/>
              </p14:nvContentPartPr>
              <p14:xfrm>
                <a:off x="1531300" y="1382940"/>
                <a:ext cx="16200" cy="1972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C78F934-F19A-71A7-3147-2E79FA77D49E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522300" y="1374300"/>
                  <a:ext cx="3384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74E2CA3-E5B6-D6F8-0500-3DCAE1AD5E07}"/>
                    </a:ext>
                  </a:extLst>
                </p14:cNvPr>
                <p14:cNvContentPartPr/>
                <p14:nvPr/>
              </p14:nvContentPartPr>
              <p14:xfrm>
                <a:off x="1536340" y="1800900"/>
                <a:ext cx="64800" cy="1508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74E2CA3-E5B6-D6F8-0500-3DCAE1AD5E07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527700" y="1792260"/>
                  <a:ext cx="8244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4244D77-2C27-687E-6198-A5B7C0E8636E}"/>
                    </a:ext>
                  </a:extLst>
                </p14:cNvPr>
                <p14:cNvContentPartPr/>
                <p14:nvPr/>
              </p14:nvContentPartPr>
              <p14:xfrm>
                <a:off x="1546060" y="2082780"/>
                <a:ext cx="93960" cy="194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4244D77-2C27-687E-6198-A5B7C0E8636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537060" y="2073780"/>
                  <a:ext cx="11160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E8874F9-BDBE-C1D9-809C-2C7D2C5E06CC}"/>
                    </a:ext>
                  </a:extLst>
                </p14:cNvPr>
                <p14:cNvContentPartPr/>
                <p14:nvPr/>
              </p14:nvContentPartPr>
              <p14:xfrm>
                <a:off x="1915780" y="2195820"/>
                <a:ext cx="38520" cy="1699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E8874F9-BDBE-C1D9-809C-2C7D2C5E06CC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906780" y="2186820"/>
                  <a:ext cx="5616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5D1170F-0430-F45C-4548-9147E20419E4}"/>
                    </a:ext>
                  </a:extLst>
                </p14:cNvPr>
                <p14:cNvContentPartPr/>
                <p14:nvPr/>
              </p14:nvContentPartPr>
              <p14:xfrm>
                <a:off x="564700" y="2285100"/>
                <a:ext cx="209880" cy="2217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05D1170F-0430-F45C-4548-9147E20419E4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55700" y="2276460"/>
                  <a:ext cx="22752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D400F1F-F4B7-25E7-BA1A-69A595348640}"/>
                    </a:ext>
                  </a:extLst>
                </p14:cNvPr>
                <p14:cNvContentPartPr/>
                <p14:nvPr/>
              </p14:nvContentPartPr>
              <p14:xfrm>
                <a:off x="2963380" y="3024180"/>
                <a:ext cx="178920" cy="1922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D400F1F-F4B7-25E7-BA1A-69A59534864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954380" y="3015180"/>
                  <a:ext cx="19656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7763277-10D7-949B-BFE2-B3668C9CD715}"/>
                    </a:ext>
                  </a:extLst>
                </p14:cNvPr>
                <p14:cNvContentPartPr/>
                <p14:nvPr/>
              </p14:nvContentPartPr>
              <p14:xfrm>
                <a:off x="1489900" y="3846420"/>
                <a:ext cx="116640" cy="2314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7763277-10D7-949B-BFE2-B3668C9CD715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480900" y="3837420"/>
                  <a:ext cx="1342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B778B2A-B03F-8C63-377D-AD5AE5298E1C}"/>
                    </a:ext>
                  </a:extLst>
                </p14:cNvPr>
                <p14:cNvContentPartPr/>
                <p14:nvPr/>
              </p14:nvContentPartPr>
              <p14:xfrm>
                <a:off x="940900" y="1498860"/>
                <a:ext cx="75600" cy="2768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B778B2A-B03F-8C63-377D-AD5AE5298E1C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932260" y="1490220"/>
                  <a:ext cx="9324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CDF85A56-C890-8077-414B-473AB8BDA7BB}"/>
                    </a:ext>
                  </a:extLst>
                </p14:cNvPr>
                <p14:cNvContentPartPr/>
                <p14:nvPr/>
              </p14:nvContentPartPr>
              <p14:xfrm>
                <a:off x="1345540" y="1125180"/>
                <a:ext cx="572760" cy="14760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CDF85A56-C890-8077-414B-473AB8BDA7BB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336540" y="1116540"/>
                  <a:ext cx="590400" cy="149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501F51A6-295C-26D6-1F72-13B51EA918AC}"/>
                    </a:ext>
                  </a:extLst>
                </p14:cNvPr>
                <p14:cNvContentPartPr/>
                <p14:nvPr/>
              </p14:nvContentPartPr>
              <p14:xfrm>
                <a:off x="683860" y="2413260"/>
                <a:ext cx="1045440" cy="9468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501F51A6-295C-26D6-1F72-13B51EA918AC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74860" y="2404620"/>
                  <a:ext cx="1063080" cy="9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4743B95-0AD0-F737-5D33-F9A403B6D66E}"/>
                    </a:ext>
                  </a:extLst>
                </p14:cNvPr>
                <p14:cNvContentPartPr/>
                <p14:nvPr/>
              </p14:nvContentPartPr>
              <p14:xfrm>
                <a:off x="1003540" y="2834820"/>
                <a:ext cx="1337040" cy="612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4743B95-0AD0-F737-5D33-F9A403B6D66E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994900" y="2826180"/>
                  <a:ext cx="1354680" cy="63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CCA04F07-B117-28B4-21E4-2DA4D39FBF6E}"/>
                    </a:ext>
                  </a:extLst>
                </p14:cNvPr>
                <p14:cNvContentPartPr/>
                <p14:nvPr/>
              </p14:nvContentPartPr>
              <p14:xfrm>
                <a:off x="1902100" y="1972260"/>
                <a:ext cx="957240" cy="10998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CCA04F07-B117-28B4-21E4-2DA4D39FBF6E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893460" y="1963260"/>
                  <a:ext cx="974880" cy="111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5FD59EB-F0E2-4A7A-94AE-52AADED6A77D}"/>
              </a:ext>
            </a:extLst>
          </p:cNvPr>
          <p:cNvGrpSpPr/>
          <p:nvPr/>
        </p:nvGrpSpPr>
        <p:grpSpPr>
          <a:xfrm>
            <a:off x="4181620" y="2071980"/>
            <a:ext cx="432720" cy="397080"/>
            <a:chOff x="4181620" y="2071980"/>
            <a:chExt cx="432720" cy="39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50E07B9A-ECAD-1201-0BAC-1A723666735A}"/>
                    </a:ext>
                  </a:extLst>
                </p14:cNvPr>
                <p14:cNvContentPartPr/>
                <p14:nvPr/>
              </p14:nvContentPartPr>
              <p14:xfrm>
                <a:off x="4181620" y="2071980"/>
                <a:ext cx="202320" cy="3301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50E07B9A-ECAD-1201-0BAC-1A723666735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172980" y="2063340"/>
                  <a:ext cx="21996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FD159571-E588-11BA-51C8-46AD7AF310E6}"/>
                    </a:ext>
                  </a:extLst>
                </p14:cNvPr>
                <p14:cNvContentPartPr/>
                <p14:nvPr/>
              </p14:nvContentPartPr>
              <p14:xfrm>
                <a:off x="4477180" y="2321820"/>
                <a:ext cx="137160" cy="57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FD159571-E588-11BA-51C8-46AD7AF310E6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468540" y="2312820"/>
                  <a:ext cx="1548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8DCBE429-9DD0-6566-CCA7-9126FB2F3A91}"/>
                    </a:ext>
                  </a:extLst>
                </p14:cNvPr>
                <p14:cNvContentPartPr/>
                <p14:nvPr/>
              </p14:nvContentPartPr>
              <p14:xfrm>
                <a:off x="4526140" y="2227500"/>
                <a:ext cx="55800" cy="2415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8DCBE429-9DD0-6566-CCA7-9126FB2F3A91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517140" y="2218860"/>
                  <a:ext cx="73440" cy="25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C9A0673-799D-CB30-77E3-9CE23981A571}"/>
              </a:ext>
            </a:extLst>
          </p:cNvPr>
          <p:cNvGrpSpPr/>
          <p:nvPr/>
        </p:nvGrpSpPr>
        <p:grpSpPr>
          <a:xfrm>
            <a:off x="4856980" y="2087460"/>
            <a:ext cx="1789920" cy="423720"/>
            <a:chOff x="4856980" y="2087460"/>
            <a:chExt cx="1789920" cy="42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E838FD7-9816-3FAF-E577-9F7A43FCC516}"/>
                    </a:ext>
                  </a:extLst>
                </p14:cNvPr>
                <p14:cNvContentPartPr/>
                <p14:nvPr/>
              </p14:nvContentPartPr>
              <p14:xfrm>
                <a:off x="4856980" y="2102220"/>
                <a:ext cx="139320" cy="3294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E838FD7-9816-3FAF-E577-9F7A43FCC516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848340" y="2093580"/>
                  <a:ext cx="15696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E3D270BE-D74B-DDC8-6B90-CFCB625F913E}"/>
                    </a:ext>
                  </a:extLst>
                </p14:cNvPr>
                <p14:cNvContentPartPr/>
                <p14:nvPr/>
              </p14:nvContentPartPr>
              <p14:xfrm>
                <a:off x="5152900" y="2244420"/>
                <a:ext cx="158400" cy="2455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E3D270BE-D74B-DDC8-6B90-CFCB625F913E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144260" y="2235780"/>
                  <a:ext cx="17604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C4B2838C-51FA-0943-7880-57877CC85E61}"/>
                    </a:ext>
                  </a:extLst>
                </p14:cNvPr>
                <p14:cNvContentPartPr/>
                <p14:nvPr/>
              </p14:nvContentPartPr>
              <p14:xfrm>
                <a:off x="5422180" y="2106540"/>
                <a:ext cx="240840" cy="3063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C4B2838C-51FA-0943-7880-57877CC85E61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5413180" y="2097540"/>
                  <a:ext cx="25848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EA881F9-A928-8499-58BF-E4875603FFE9}"/>
                    </a:ext>
                  </a:extLst>
                </p14:cNvPr>
                <p14:cNvContentPartPr/>
                <p14:nvPr/>
              </p14:nvContentPartPr>
              <p14:xfrm>
                <a:off x="5738980" y="2344140"/>
                <a:ext cx="182160" cy="248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EA881F9-A928-8499-58BF-E4875603FFE9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5729980" y="2335500"/>
                  <a:ext cx="1998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CC768A84-2D86-B00E-1C8E-53533A7C2263}"/>
                    </a:ext>
                  </a:extLst>
                </p14:cNvPr>
                <p14:cNvContentPartPr/>
                <p14:nvPr/>
              </p14:nvContentPartPr>
              <p14:xfrm>
                <a:off x="5809900" y="2250180"/>
                <a:ext cx="80640" cy="2610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CC768A84-2D86-B00E-1C8E-53533A7C2263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5801260" y="2241180"/>
                  <a:ext cx="9828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3D8742B5-463C-8229-C6FF-53871A65E442}"/>
                    </a:ext>
                  </a:extLst>
                </p14:cNvPr>
                <p14:cNvContentPartPr/>
                <p14:nvPr/>
              </p14:nvContentPartPr>
              <p14:xfrm>
                <a:off x="6070900" y="2087460"/>
                <a:ext cx="186120" cy="3124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3D8742B5-463C-8229-C6FF-53871A65E442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061900" y="2078460"/>
                  <a:ext cx="20376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DAFA8DE3-A430-5692-31AB-B742B234FAD9}"/>
                    </a:ext>
                  </a:extLst>
                </p14:cNvPr>
                <p14:cNvContentPartPr/>
                <p14:nvPr/>
              </p14:nvContentPartPr>
              <p14:xfrm>
                <a:off x="6421180" y="2200500"/>
                <a:ext cx="188640" cy="194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DAFA8DE3-A430-5692-31AB-B742B234FAD9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412180" y="2191860"/>
                  <a:ext cx="2062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18B73A41-B447-87C3-468D-1D87248170AB}"/>
                    </a:ext>
                  </a:extLst>
                </p14:cNvPr>
                <p14:cNvContentPartPr/>
                <p14:nvPr/>
              </p14:nvContentPartPr>
              <p14:xfrm>
                <a:off x="6498940" y="2301300"/>
                <a:ext cx="147960" cy="280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18B73A41-B447-87C3-468D-1D87248170AB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489940" y="2292660"/>
                  <a:ext cx="165600" cy="45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9E4C4EC-1BFA-F689-E4B3-8972DDF4628F}"/>
              </a:ext>
            </a:extLst>
          </p:cNvPr>
          <p:cNvGrpSpPr/>
          <p:nvPr/>
        </p:nvGrpSpPr>
        <p:grpSpPr>
          <a:xfrm>
            <a:off x="6842740" y="2064420"/>
            <a:ext cx="521640" cy="377640"/>
            <a:chOff x="6842740" y="2064420"/>
            <a:chExt cx="521640" cy="37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783822A3-6C76-2AD9-8732-CB9FE9BBAC83}"/>
                    </a:ext>
                  </a:extLst>
                </p14:cNvPr>
                <p14:cNvContentPartPr/>
                <p14:nvPr/>
              </p14:nvContentPartPr>
              <p14:xfrm>
                <a:off x="6842740" y="2118780"/>
                <a:ext cx="99000" cy="3232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783822A3-6C76-2AD9-8732-CB9FE9BBAC83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833740" y="2109780"/>
                  <a:ext cx="11664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58B1F7D5-CF69-2A43-532B-49A0059313EA}"/>
                    </a:ext>
                  </a:extLst>
                </p14:cNvPr>
                <p14:cNvContentPartPr/>
                <p14:nvPr/>
              </p14:nvContentPartPr>
              <p14:xfrm>
                <a:off x="7094020" y="2064420"/>
                <a:ext cx="270360" cy="3384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58B1F7D5-CF69-2A43-532B-49A0059313EA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085380" y="2055780"/>
                  <a:ext cx="288000" cy="356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61295B0F-40A9-AAE5-A364-C2146BB724E7}"/>
                  </a:ext>
                </a:extLst>
              </p14:cNvPr>
              <p14:cNvContentPartPr/>
              <p14:nvPr/>
            </p14:nvContentPartPr>
            <p14:xfrm>
              <a:off x="7182220" y="1789380"/>
              <a:ext cx="240120" cy="3168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61295B0F-40A9-AAE5-A364-C2146BB724E7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7173580" y="1780740"/>
                <a:ext cx="2577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EF7B61DA-C4DF-B2D7-AFF1-000F3F67C5B3}"/>
                  </a:ext>
                </a:extLst>
              </p14:cNvPr>
              <p14:cNvContentPartPr/>
              <p14:nvPr/>
            </p14:nvContentPartPr>
            <p14:xfrm>
              <a:off x="6414700" y="2599380"/>
              <a:ext cx="1618920" cy="17316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EF7B61DA-C4DF-B2D7-AFF1-000F3F67C5B3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6405700" y="2590740"/>
                <a:ext cx="1636560" cy="190800"/>
              </a:xfrm>
              <a:prstGeom prst="rect">
                <a:avLst/>
              </a:prstGeom>
            </p:spPr>
          </p:pic>
        </mc:Fallback>
      </mc:AlternateContent>
      <p:grpSp>
        <p:nvGrpSpPr>
          <p:cNvPr id="88" name="Group 87">
            <a:extLst>
              <a:ext uri="{FF2B5EF4-FFF2-40B4-BE49-F238E27FC236}">
                <a16:creationId xmlns:a16="http://schemas.microsoft.com/office/drawing/2014/main" id="{D8C14226-7262-4DC0-A994-071A5F702D90}"/>
              </a:ext>
            </a:extLst>
          </p:cNvPr>
          <p:cNvGrpSpPr/>
          <p:nvPr/>
        </p:nvGrpSpPr>
        <p:grpSpPr>
          <a:xfrm>
            <a:off x="6861100" y="2784420"/>
            <a:ext cx="643680" cy="424080"/>
            <a:chOff x="6861100" y="2784420"/>
            <a:chExt cx="643680" cy="42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E5C8F414-8301-3F83-82B1-2BAADAC9716B}"/>
                    </a:ext>
                  </a:extLst>
                </p14:cNvPr>
                <p14:cNvContentPartPr/>
                <p14:nvPr/>
              </p14:nvContentPartPr>
              <p14:xfrm>
                <a:off x="6861100" y="2883420"/>
                <a:ext cx="162360" cy="3250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E5C8F414-8301-3F83-82B1-2BAADAC9716B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852100" y="2874420"/>
                  <a:ext cx="18000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E0424BDD-5BE2-0DB9-8BCD-DF3AFD12D886}"/>
                    </a:ext>
                  </a:extLst>
                </p14:cNvPr>
                <p14:cNvContentPartPr/>
                <p14:nvPr/>
              </p14:nvContentPartPr>
              <p14:xfrm>
                <a:off x="7075660" y="2784420"/>
                <a:ext cx="171720" cy="4078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E0424BDD-5BE2-0DB9-8BCD-DF3AFD12D886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067020" y="2775420"/>
                  <a:ext cx="189360" cy="42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EBF385A3-C98E-E2E1-14E5-2D271B2F198C}"/>
                    </a:ext>
                  </a:extLst>
                </p14:cNvPr>
                <p14:cNvContentPartPr/>
                <p14:nvPr/>
              </p14:nvContentPartPr>
              <p14:xfrm>
                <a:off x="7418020" y="3026700"/>
                <a:ext cx="86760" cy="885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EBF385A3-C98E-E2E1-14E5-2D271B2F198C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409380" y="3017700"/>
                  <a:ext cx="104400" cy="106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BA9BD1DB-0635-4023-F6A9-710F5B562A62}"/>
                  </a:ext>
                </a:extLst>
              </p14:cNvPr>
              <p14:cNvContentPartPr/>
              <p14:nvPr/>
            </p14:nvContentPartPr>
            <p14:xfrm>
              <a:off x="8949820" y="637380"/>
              <a:ext cx="816480" cy="59508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BA9BD1DB-0635-4023-F6A9-710F5B562A62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8940820" y="628740"/>
                <a:ext cx="834120" cy="61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19F2EE29-9F3F-181F-7598-48F20590B161}"/>
                  </a:ext>
                </a:extLst>
              </p14:cNvPr>
              <p14:cNvContentPartPr/>
              <p14:nvPr/>
            </p14:nvContentPartPr>
            <p14:xfrm>
              <a:off x="10189300" y="2542860"/>
              <a:ext cx="1112760" cy="64908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19F2EE29-9F3F-181F-7598-48F20590B161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0180660" y="2533860"/>
                <a:ext cx="1130400" cy="66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9377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6AB51-5BF6-1D30-CB4D-5563846647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66"/>
          <a:stretch/>
        </p:blipFill>
        <p:spPr>
          <a:xfrm>
            <a:off x="9317626" y="6308471"/>
            <a:ext cx="2448923" cy="603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021489-10A4-1E41-F4DE-461101E0E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1" y="4562598"/>
            <a:ext cx="1621790" cy="16823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83DB4F-E8CA-6B0B-975D-64DFDED94E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08" y="613029"/>
            <a:ext cx="10993384" cy="8097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1EC97E6-0D26-ED1A-6CB2-DBA1F1002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5616" y="1079040"/>
            <a:ext cx="3892734" cy="40478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42F4720-0851-0A2D-455E-E1F738992E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7"/>
            <a:ext cx="4089400" cy="219325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0C5F96F-02F0-4928-CED0-2737F9AA5F9F}"/>
              </a:ext>
            </a:extLst>
          </p:cNvPr>
          <p:cNvGrpSpPr/>
          <p:nvPr/>
        </p:nvGrpSpPr>
        <p:grpSpPr>
          <a:xfrm>
            <a:off x="3536860" y="3186180"/>
            <a:ext cx="175680" cy="761400"/>
            <a:chOff x="3536860" y="3186180"/>
            <a:chExt cx="175680" cy="76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233F8A7-2F56-FBCB-DFF4-E61750846AEB}"/>
                    </a:ext>
                  </a:extLst>
                </p14:cNvPr>
                <p14:cNvContentPartPr/>
                <p14:nvPr/>
              </p14:nvContentPartPr>
              <p14:xfrm>
                <a:off x="3631180" y="3539700"/>
                <a:ext cx="81360" cy="407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233F8A7-2F56-FBCB-DFF4-E61750846AE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622540" y="3530700"/>
                  <a:ext cx="99000" cy="42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6FE807C-197C-DA78-82DF-DF5CB7BF37E9}"/>
                    </a:ext>
                  </a:extLst>
                </p14:cNvPr>
                <p14:cNvContentPartPr/>
                <p14:nvPr/>
              </p14:nvContentPartPr>
              <p14:xfrm>
                <a:off x="3536860" y="3186180"/>
                <a:ext cx="25560" cy="2232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6FE807C-197C-DA78-82DF-DF5CB7BF37E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528220" y="3177180"/>
                  <a:ext cx="43200" cy="240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38161F9-D3EC-7352-E36A-D7217372D9D8}"/>
              </a:ext>
            </a:extLst>
          </p:cNvPr>
          <p:cNvGrpSpPr/>
          <p:nvPr/>
        </p:nvGrpSpPr>
        <p:grpSpPr>
          <a:xfrm>
            <a:off x="3860500" y="2653740"/>
            <a:ext cx="258840" cy="721800"/>
            <a:chOff x="3860500" y="2653740"/>
            <a:chExt cx="258840" cy="72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C00C5DE-3F38-5925-A5CC-1EA363DE2065}"/>
                    </a:ext>
                  </a:extLst>
                </p14:cNvPr>
                <p14:cNvContentPartPr/>
                <p14:nvPr/>
              </p14:nvContentPartPr>
              <p14:xfrm>
                <a:off x="3978220" y="2952180"/>
                <a:ext cx="141120" cy="423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C00C5DE-3F38-5925-A5CC-1EA363DE206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969220" y="2943540"/>
                  <a:ext cx="158760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44368DF-B5D5-B8F8-052A-FC84D6E6FA11}"/>
                    </a:ext>
                  </a:extLst>
                </p14:cNvPr>
                <p14:cNvContentPartPr/>
                <p14:nvPr/>
              </p14:nvContentPartPr>
              <p14:xfrm>
                <a:off x="3860500" y="2653740"/>
                <a:ext cx="133200" cy="243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44368DF-B5D5-B8F8-052A-FC84D6E6FA1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851500" y="2644740"/>
                  <a:ext cx="150840" cy="26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B2AE824-7DCA-DB4E-F324-992AD6BB5BD1}"/>
              </a:ext>
            </a:extLst>
          </p:cNvPr>
          <p:cNvGrpSpPr/>
          <p:nvPr/>
        </p:nvGrpSpPr>
        <p:grpSpPr>
          <a:xfrm>
            <a:off x="4373860" y="1696140"/>
            <a:ext cx="258120" cy="811800"/>
            <a:chOff x="4373860" y="1696140"/>
            <a:chExt cx="258120" cy="81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E154EB4-0D08-9E3F-F06C-B817F6A1EEB2}"/>
                    </a:ext>
                  </a:extLst>
                </p14:cNvPr>
                <p14:cNvContentPartPr/>
                <p14:nvPr/>
              </p14:nvContentPartPr>
              <p14:xfrm>
                <a:off x="4492660" y="2038860"/>
                <a:ext cx="139320" cy="4690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E154EB4-0D08-9E3F-F06C-B817F6A1EEB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483660" y="2029860"/>
                  <a:ext cx="156960" cy="48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12FC962-2A7B-75E2-F6D4-C0BC4C362825}"/>
                    </a:ext>
                  </a:extLst>
                </p14:cNvPr>
                <p14:cNvContentPartPr/>
                <p14:nvPr/>
              </p14:nvContentPartPr>
              <p14:xfrm>
                <a:off x="4373860" y="1696140"/>
                <a:ext cx="200160" cy="2638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12FC962-2A7B-75E2-F6D4-C0BC4C36282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364860" y="1687140"/>
                  <a:ext cx="217800" cy="281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CDAC55-933D-6A7C-6658-2920FCDFDD16}"/>
              </a:ext>
            </a:extLst>
          </p:cNvPr>
          <p:cNvGrpSpPr/>
          <p:nvPr/>
        </p:nvGrpSpPr>
        <p:grpSpPr>
          <a:xfrm>
            <a:off x="5050300" y="795060"/>
            <a:ext cx="158040" cy="975240"/>
            <a:chOff x="5050300" y="795060"/>
            <a:chExt cx="158040" cy="97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507C468-4D08-2AAF-E27C-6A2635D14971}"/>
                    </a:ext>
                  </a:extLst>
                </p14:cNvPr>
                <p14:cNvContentPartPr/>
                <p14:nvPr/>
              </p14:nvContentPartPr>
              <p14:xfrm>
                <a:off x="5050300" y="1292220"/>
                <a:ext cx="117720" cy="4780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507C468-4D08-2AAF-E27C-6A2635D1497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041300" y="1283580"/>
                  <a:ext cx="135360" cy="49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8B43748-11FA-BF66-C8BF-ECF1C98DE5F9}"/>
                    </a:ext>
                  </a:extLst>
                </p14:cNvPr>
                <p14:cNvContentPartPr/>
                <p14:nvPr/>
              </p14:nvContentPartPr>
              <p14:xfrm>
                <a:off x="5062540" y="795060"/>
                <a:ext cx="145800" cy="378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8B43748-11FA-BF66-C8BF-ECF1C98DE5F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053900" y="786060"/>
                  <a:ext cx="163440" cy="39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2EA13E6-B483-3E83-D9D0-BDF823FAC491}"/>
              </a:ext>
            </a:extLst>
          </p:cNvPr>
          <p:cNvGrpSpPr/>
          <p:nvPr/>
        </p:nvGrpSpPr>
        <p:grpSpPr>
          <a:xfrm>
            <a:off x="5736460" y="1468260"/>
            <a:ext cx="273960" cy="795240"/>
            <a:chOff x="5736460" y="1468260"/>
            <a:chExt cx="273960" cy="79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A4FF918-3CAD-9E7A-F03C-E251768470BA}"/>
                    </a:ext>
                  </a:extLst>
                </p14:cNvPr>
                <p14:cNvContentPartPr/>
                <p14:nvPr/>
              </p14:nvContentPartPr>
              <p14:xfrm>
                <a:off x="5736460" y="1870740"/>
                <a:ext cx="129600" cy="3927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A4FF918-3CAD-9E7A-F03C-E251768470B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727460" y="1861740"/>
                  <a:ext cx="14724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29428A3-6D6E-BD16-796B-42FB68639A42}"/>
                    </a:ext>
                  </a:extLst>
                </p14:cNvPr>
                <p14:cNvContentPartPr/>
                <p14:nvPr/>
              </p14:nvContentPartPr>
              <p14:xfrm>
                <a:off x="5815660" y="1468260"/>
                <a:ext cx="194760" cy="3261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29428A3-6D6E-BD16-796B-42FB68639A4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807020" y="1459620"/>
                  <a:ext cx="212400" cy="343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93772B1-E683-8C92-B3AA-140D7CBD6A2F}"/>
              </a:ext>
            </a:extLst>
          </p:cNvPr>
          <p:cNvGrpSpPr/>
          <p:nvPr/>
        </p:nvGrpSpPr>
        <p:grpSpPr>
          <a:xfrm>
            <a:off x="6118060" y="2171340"/>
            <a:ext cx="289080" cy="949680"/>
            <a:chOff x="6118060" y="2171340"/>
            <a:chExt cx="289080" cy="94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1C0E6C7-3C68-7CC2-6AFC-4B03787CEBAA}"/>
                    </a:ext>
                  </a:extLst>
                </p14:cNvPr>
                <p14:cNvContentPartPr/>
                <p14:nvPr/>
              </p14:nvContentPartPr>
              <p14:xfrm>
                <a:off x="6118060" y="2653020"/>
                <a:ext cx="112320" cy="4680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1C0E6C7-3C68-7CC2-6AFC-4B03787CEBA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109420" y="2644020"/>
                  <a:ext cx="129960" cy="48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9346CC23-1912-F6F0-E154-1EC0A7354D39}"/>
                    </a:ext>
                  </a:extLst>
                </p14:cNvPr>
                <p14:cNvContentPartPr/>
                <p14:nvPr/>
              </p14:nvContentPartPr>
              <p14:xfrm>
                <a:off x="6252700" y="2171340"/>
                <a:ext cx="154440" cy="3967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9346CC23-1912-F6F0-E154-1EC0A7354D3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243700" y="2162700"/>
                  <a:ext cx="172080" cy="41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BE69595-59AF-B696-6A4C-051616456823}"/>
              </a:ext>
            </a:extLst>
          </p:cNvPr>
          <p:cNvGrpSpPr/>
          <p:nvPr/>
        </p:nvGrpSpPr>
        <p:grpSpPr>
          <a:xfrm>
            <a:off x="6647620" y="3011940"/>
            <a:ext cx="208800" cy="799920"/>
            <a:chOff x="6647620" y="3011940"/>
            <a:chExt cx="208800" cy="79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4450D9A-8FF4-1C9A-8260-29B44A4CFC29}"/>
                    </a:ext>
                  </a:extLst>
                </p14:cNvPr>
                <p14:cNvContentPartPr/>
                <p14:nvPr/>
              </p14:nvContentPartPr>
              <p14:xfrm>
                <a:off x="6647620" y="3463740"/>
                <a:ext cx="104400" cy="3481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4450D9A-8FF4-1C9A-8260-29B44A4CFC2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638980" y="3454740"/>
                  <a:ext cx="12204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427E5DF-821D-033B-2704-AB50A34C2F01}"/>
                    </a:ext>
                  </a:extLst>
                </p14:cNvPr>
                <p14:cNvContentPartPr/>
                <p14:nvPr/>
              </p14:nvContentPartPr>
              <p14:xfrm>
                <a:off x="6830860" y="3011940"/>
                <a:ext cx="25560" cy="326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427E5DF-821D-033B-2704-AB50A34C2F0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821860" y="3003300"/>
                  <a:ext cx="43200" cy="344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3E424E7-AC62-3B38-2886-7ACA8E33DA8C}"/>
              </a:ext>
            </a:extLst>
          </p:cNvPr>
          <p:cNvGrpSpPr/>
          <p:nvPr/>
        </p:nvGrpSpPr>
        <p:grpSpPr>
          <a:xfrm>
            <a:off x="4512820" y="3372300"/>
            <a:ext cx="165240" cy="551520"/>
            <a:chOff x="4512820" y="3372300"/>
            <a:chExt cx="165240" cy="55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812BF9A-BD2B-5663-C18A-9463947A0499}"/>
                    </a:ext>
                  </a:extLst>
                </p14:cNvPr>
                <p14:cNvContentPartPr/>
                <p14:nvPr/>
              </p14:nvContentPartPr>
              <p14:xfrm>
                <a:off x="4555300" y="3553020"/>
                <a:ext cx="122760" cy="3708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812BF9A-BD2B-5663-C18A-9463947A049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546300" y="3544020"/>
                  <a:ext cx="140400" cy="3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CD550F3-7AE8-A707-13AF-E72C56065BF3}"/>
                    </a:ext>
                  </a:extLst>
                </p14:cNvPr>
                <p14:cNvContentPartPr/>
                <p14:nvPr/>
              </p14:nvContentPartPr>
              <p14:xfrm>
                <a:off x="4512820" y="3372300"/>
                <a:ext cx="34560" cy="1886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CD550F3-7AE8-A707-13AF-E72C56065BF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504180" y="3363300"/>
                  <a:ext cx="52200" cy="20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D56C590-E638-52E3-0820-3F44F30A086E}"/>
              </a:ext>
            </a:extLst>
          </p:cNvPr>
          <p:cNvGrpSpPr/>
          <p:nvPr/>
        </p:nvGrpSpPr>
        <p:grpSpPr>
          <a:xfrm>
            <a:off x="4854100" y="2506860"/>
            <a:ext cx="270360" cy="628560"/>
            <a:chOff x="4854100" y="2506860"/>
            <a:chExt cx="270360" cy="62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C73504E-CCB4-005E-8255-D9F3C8DE086F}"/>
                    </a:ext>
                  </a:extLst>
                </p14:cNvPr>
                <p14:cNvContentPartPr/>
                <p14:nvPr/>
              </p14:nvContentPartPr>
              <p14:xfrm>
                <a:off x="5016100" y="2739780"/>
                <a:ext cx="108360" cy="3956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C73504E-CCB4-005E-8255-D9F3C8DE086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007100" y="2730780"/>
                  <a:ext cx="126000" cy="41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76110CB-651A-237D-FEC8-FB2F4D76A9C1}"/>
                    </a:ext>
                  </a:extLst>
                </p14:cNvPr>
                <p14:cNvContentPartPr/>
                <p14:nvPr/>
              </p14:nvContentPartPr>
              <p14:xfrm>
                <a:off x="4854100" y="2506860"/>
                <a:ext cx="125280" cy="378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76110CB-651A-237D-FEC8-FB2F4D76A9C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845460" y="2497860"/>
                  <a:ext cx="142920" cy="39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DF3EC18-6320-E7C8-6CCA-118A6BAE40B3}"/>
              </a:ext>
            </a:extLst>
          </p:cNvPr>
          <p:cNvGrpSpPr/>
          <p:nvPr/>
        </p:nvGrpSpPr>
        <p:grpSpPr>
          <a:xfrm>
            <a:off x="5669500" y="3330180"/>
            <a:ext cx="164880" cy="480600"/>
            <a:chOff x="5669500" y="3330180"/>
            <a:chExt cx="164880" cy="48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D2BB621-C334-918F-1F4B-BF3D30A29A85}"/>
                    </a:ext>
                  </a:extLst>
                </p14:cNvPr>
                <p14:cNvContentPartPr/>
                <p14:nvPr/>
              </p14:nvContentPartPr>
              <p14:xfrm>
                <a:off x="5669500" y="3459780"/>
                <a:ext cx="111960" cy="3510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D2BB621-C334-918F-1F4B-BF3D30A29A8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660860" y="3450780"/>
                  <a:ext cx="129600" cy="3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0A01C6D4-93C2-6C1A-8C65-0E8A3001EAA1}"/>
                    </a:ext>
                  </a:extLst>
                </p14:cNvPr>
                <p14:cNvContentPartPr/>
                <p14:nvPr/>
              </p14:nvContentPartPr>
              <p14:xfrm>
                <a:off x="5816740" y="3330180"/>
                <a:ext cx="17640" cy="2822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0A01C6D4-93C2-6C1A-8C65-0E8A3001EAA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807740" y="3321540"/>
                  <a:ext cx="35280" cy="29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F6FFE08-B0CE-A842-B99C-F7BCE6C55FFD}"/>
              </a:ext>
            </a:extLst>
          </p:cNvPr>
          <p:cNvGrpSpPr/>
          <p:nvPr/>
        </p:nvGrpSpPr>
        <p:grpSpPr>
          <a:xfrm>
            <a:off x="7565620" y="2537460"/>
            <a:ext cx="3995640" cy="1564920"/>
            <a:chOff x="7565620" y="2537460"/>
            <a:chExt cx="3995640" cy="156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9194A00-B63D-6FC4-DCC2-2668DC6FAC0C}"/>
                    </a:ext>
                  </a:extLst>
                </p14:cNvPr>
                <p14:cNvContentPartPr/>
                <p14:nvPr/>
              </p14:nvContentPartPr>
              <p14:xfrm>
                <a:off x="7565620" y="2766780"/>
                <a:ext cx="80640" cy="311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9194A00-B63D-6FC4-DCC2-2668DC6FAC0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556620" y="2757780"/>
                  <a:ext cx="9828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87E7CE7-9E3A-BADE-2B07-D413FC0B6A57}"/>
                    </a:ext>
                  </a:extLst>
                </p14:cNvPr>
                <p14:cNvContentPartPr/>
                <p14:nvPr/>
              </p14:nvContentPartPr>
              <p14:xfrm>
                <a:off x="7775140" y="2946420"/>
                <a:ext cx="146520" cy="219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87E7CE7-9E3A-BADE-2B07-D413FC0B6A5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766140" y="2937420"/>
                  <a:ext cx="16416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5081BC8A-BAA2-545F-D2D9-21030AAB976B}"/>
                    </a:ext>
                  </a:extLst>
                </p14:cNvPr>
                <p14:cNvContentPartPr/>
                <p14:nvPr/>
              </p14:nvContentPartPr>
              <p14:xfrm>
                <a:off x="7848580" y="2889900"/>
                <a:ext cx="41040" cy="1994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5081BC8A-BAA2-545F-D2D9-21030AAB976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839940" y="2881260"/>
                  <a:ext cx="5868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901A364E-A845-6099-B137-7796C711A714}"/>
                    </a:ext>
                  </a:extLst>
                </p14:cNvPr>
                <p14:cNvContentPartPr/>
                <p14:nvPr/>
              </p14:nvContentPartPr>
              <p14:xfrm>
                <a:off x="7979260" y="2719980"/>
                <a:ext cx="136080" cy="3708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901A364E-A845-6099-B137-7796C711A71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970620" y="2711340"/>
                  <a:ext cx="153720" cy="3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2D7AF152-0F86-92C7-98D7-F0C335FD419C}"/>
                    </a:ext>
                  </a:extLst>
                </p14:cNvPr>
                <p14:cNvContentPartPr/>
                <p14:nvPr/>
              </p14:nvContentPartPr>
              <p14:xfrm>
                <a:off x="8213620" y="2942100"/>
                <a:ext cx="153000" cy="2109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2D7AF152-0F86-92C7-98D7-F0C335FD419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204620" y="2933460"/>
                  <a:ext cx="17064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C73071A-60AE-8842-1927-1F859FA411B5}"/>
                    </a:ext>
                  </a:extLst>
                </p14:cNvPr>
                <p14:cNvContentPartPr/>
                <p14:nvPr/>
              </p14:nvContentPartPr>
              <p14:xfrm>
                <a:off x="8391460" y="2775060"/>
                <a:ext cx="168480" cy="3495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C73071A-60AE-8842-1927-1F859FA411B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382820" y="2766060"/>
                  <a:ext cx="18612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7A7B27C-4649-1590-085D-A0E95E161623}"/>
                    </a:ext>
                  </a:extLst>
                </p14:cNvPr>
                <p14:cNvContentPartPr/>
                <p14:nvPr/>
              </p14:nvContentPartPr>
              <p14:xfrm>
                <a:off x="8696740" y="3008700"/>
                <a:ext cx="183600" cy="396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7A7B27C-4649-1590-085D-A0E95E16162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688100" y="2999700"/>
                  <a:ext cx="20124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D5D7CAA-4325-855F-F06F-5CA207A27FC6}"/>
                    </a:ext>
                  </a:extLst>
                </p14:cNvPr>
                <p14:cNvContentPartPr/>
                <p14:nvPr/>
              </p14:nvContentPartPr>
              <p14:xfrm>
                <a:off x="8769460" y="2978820"/>
                <a:ext cx="51840" cy="1926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D5D7CAA-4325-855F-F06F-5CA207A27FC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760460" y="2969820"/>
                  <a:ext cx="6948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76A39DBE-65B8-86C4-3AD7-BC6AD58BCC4F}"/>
                    </a:ext>
                  </a:extLst>
                </p14:cNvPr>
                <p14:cNvContentPartPr/>
                <p14:nvPr/>
              </p14:nvContentPartPr>
              <p14:xfrm>
                <a:off x="9003820" y="2758500"/>
                <a:ext cx="133200" cy="3420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76A39DBE-65B8-86C4-3AD7-BC6AD58BCC4F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994820" y="2749860"/>
                  <a:ext cx="15084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F22A386-CBD8-E5AF-AEFC-62BD52F254A2}"/>
                    </a:ext>
                  </a:extLst>
                </p14:cNvPr>
                <p14:cNvContentPartPr/>
                <p14:nvPr/>
              </p14:nvContentPartPr>
              <p14:xfrm>
                <a:off x="9250060" y="2982060"/>
                <a:ext cx="164880" cy="2300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FF22A386-CBD8-E5AF-AEFC-62BD52F254A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241060" y="2973420"/>
                  <a:ext cx="18252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101F2C1-849D-EDE3-DF6B-2A5A7427A560}"/>
                    </a:ext>
                  </a:extLst>
                </p14:cNvPr>
                <p14:cNvContentPartPr/>
                <p14:nvPr/>
              </p14:nvContentPartPr>
              <p14:xfrm>
                <a:off x="9442300" y="2851380"/>
                <a:ext cx="209880" cy="3160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101F2C1-849D-EDE3-DF6B-2A5A7427A56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9433660" y="2842740"/>
                  <a:ext cx="22752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4070E2D-103C-0020-C117-64CB8E92C660}"/>
                    </a:ext>
                  </a:extLst>
                </p14:cNvPr>
                <p14:cNvContentPartPr/>
                <p14:nvPr/>
              </p14:nvContentPartPr>
              <p14:xfrm>
                <a:off x="9709780" y="3102660"/>
                <a:ext cx="172800" cy="133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4070E2D-103C-0020-C117-64CB8E92C66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9700780" y="3094020"/>
                  <a:ext cx="19044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33762E4-68E6-BCF6-365C-AF93908264BD}"/>
                    </a:ext>
                  </a:extLst>
                </p14:cNvPr>
                <p14:cNvContentPartPr/>
                <p14:nvPr/>
              </p14:nvContentPartPr>
              <p14:xfrm>
                <a:off x="9792580" y="3039660"/>
                <a:ext cx="56880" cy="1900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33762E4-68E6-BCF6-365C-AF93908264B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9783940" y="3031020"/>
                  <a:ext cx="7452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F6BA14AD-39EF-DD39-7A05-71791EE98B7B}"/>
                    </a:ext>
                  </a:extLst>
                </p14:cNvPr>
                <p14:cNvContentPartPr/>
                <p14:nvPr/>
              </p14:nvContentPartPr>
              <p14:xfrm>
                <a:off x="9947380" y="2847420"/>
                <a:ext cx="150120" cy="3362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F6BA14AD-39EF-DD39-7A05-71791EE98B7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9938380" y="2838420"/>
                  <a:ext cx="16776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B8F02A40-970D-12F8-143A-07F89E9D0638}"/>
                    </a:ext>
                  </a:extLst>
                </p14:cNvPr>
                <p14:cNvContentPartPr/>
                <p14:nvPr/>
              </p14:nvContentPartPr>
              <p14:xfrm>
                <a:off x="10166620" y="3023460"/>
                <a:ext cx="164880" cy="2286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B8F02A40-970D-12F8-143A-07F89E9D063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157980" y="3014460"/>
                  <a:ext cx="18252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1158ACC6-5CFD-D956-34FD-018208D68F81}"/>
                    </a:ext>
                  </a:extLst>
                </p14:cNvPr>
                <p14:cNvContentPartPr/>
                <p14:nvPr/>
              </p14:nvContentPartPr>
              <p14:xfrm>
                <a:off x="10452460" y="2834460"/>
                <a:ext cx="75600" cy="3970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1158ACC6-5CFD-D956-34FD-018208D68F81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0443460" y="2825820"/>
                  <a:ext cx="93240" cy="41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FC42E487-9605-AD02-3BB9-1C620EF98046}"/>
                    </a:ext>
                  </a:extLst>
                </p14:cNvPr>
                <p14:cNvContentPartPr/>
                <p14:nvPr/>
              </p14:nvContentPartPr>
              <p14:xfrm>
                <a:off x="10656580" y="3061260"/>
                <a:ext cx="248040" cy="302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FC42E487-9605-AD02-3BB9-1C620EF98046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0647580" y="3052620"/>
                  <a:ext cx="26568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34A1E25-0F56-7929-82BC-C710CB9583CD}"/>
                    </a:ext>
                  </a:extLst>
                </p14:cNvPr>
                <p14:cNvContentPartPr/>
                <p14:nvPr/>
              </p14:nvContentPartPr>
              <p14:xfrm>
                <a:off x="10697260" y="3150900"/>
                <a:ext cx="205920" cy="388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34A1E25-0F56-7929-82BC-C710CB9583CD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0688620" y="3141900"/>
                  <a:ext cx="22356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923EDE43-63B9-362B-D925-921F79C77409}"/>
                    </a:ext>
                  </a:extLst>
                </p14:cNvPr>
                <p14:cNvContentPartPr/>
                <p14:nvPr/>
              </p14:nvContentPartPr>
              <p14:xfrm>
                <a:off x="8905540" y="2650860"/>
                <a:ext cx="359280" cy="6328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923EDE43-63B9-362B-D925-921F79C77409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896540" y="2642220"/>
                  <a:ext cx="376920" cy="65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F3E0A06-032E-D057-410F-42032523F07E}"/>
                    </a:ext>
                  </a:extLst>
                </p14:cNvPr>
                <p14:cNvContentPartPr/>
                <p14:nvPr/>
              </p14:nvContentPartPr>
              <p14:xfrm>
                <a:off x="11025220" y="2816100"/>
                <a:ext cx="74160" cy="3783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F3E0A06-032E-D057-410F-42032523F07E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1016580" y="2807460"/>
                  <a:ext cx="91800" cy="39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9D2E0A5E-48C4-6F3A-43A9-8CECDB9D9B0A}"/>
                    </a:ext>
                  </a:extLst>
                </p14:cNvPr>
                <p14:cNvContentPartPr/>
                <p14:nvPr/>
              </p14:nvContentPartPr>
              <p14:xfrm>
                <a:off x="11188660" y="2732940"/>
                <a:ext cx="172440" cy="5029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9D2E0A5E-48C4-6F3A-43A9-8CECDB9D9B0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1180020" y="2723940"/>
                  <a:ext cx="190080" cy="52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C68A8353-008B-AA80-AE8F-BD4DB5F20A8F}"/>
                    </a:ext>
                  </a:extLst>
                </p14:cNvPr>
                <p14:cNvContentPartPr/>
                <p14:nvPr/>
              </p14:nvContentPartPr>
              <p14:xfrm>
                <a:off x="7789540" y="3538260"/>
                <a:ext cx="56880" cy="2653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C68A8353-008B-AA80-AE8F-BD4DB5F20A8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780540" y="3529260"/>
                  <a:ext cx="7452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37F1BD69-0258-7A7E-B37D-403485BA437E}"/>
                    </a:ext>
                  </a:extLst>
                </p14:cNvPr>
                <p14:cNvContentPartPr/>
                <p14:nvPr/>
              </p14:nvContentPartPr>
              <p14:xfrm>
                <a:off x="7969900" y="3727980"/>
                <a:ext cx="180720" cy="147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37F1BD69-0258-7A7E-B37D-403485BA437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961260" y="3718980"/>
                  <a:ext cx="1983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213500FD-DB8F-4C93-C5A3-D93ACB4F7E18}"/>
                    </a:ext>
                  </a:extLst>
                </p14:cNvPr>
                <p14:cNvContentPartPr/>
                <p14:nvPr/>
              </p14:nvContentPartPr>
              <p14:xfrm>
                <a:off x="8068540" y="3673620"/>
                <a:ext cx="29160" cy="2016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213500FD-DB8F-4C93-C5A3-D93ACB4F7E1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059900" y="3664980"/>
                  <a:ext cx="4680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B817C77-13E0-06B1-6110-D4DF75D49A55}"/>
                    </a:ext>
                  </a:extLst>
                </p14:cNvPr>
                <p14:cNvContentPartPr/>
                <p14:nvPr/>
              </p14:nvContentPartPr>
              <p14:xfrm>
                <a:off x="8216500" y="3510540"/>
                <a:ext cx="437400" cy="3600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B817C77-13E0-06B1-6110-D4DF75D49A5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207500" y="3501540"/>
                  <a:ext cx="45504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1BAD6FE9-EFDC-9B44-F952-981996E9F01A}"/>
                    </a:ext>
                  </a:extLst>
                </p14:cNvPr>
                <p14:cNvContentPartPr/>
                <p14:nvPr/>
              </p14:nvContentPartPr>
              <p14:xfrm>
                <a:off x="8569300" y="3726540"/>
                <a:ext cx="47880" cy="2653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1BAD6FE9-EFDC-9B44-F952-981996E9F01A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560300" y="3717540"/>
                  <a:ext cx="6552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17FE2FAE-E1C0-B14D-53AE-9000FC2F92EB}"/>
                    </a:ext>
                  </a:extLst>
                </p14:cNvPr>
                <p14:cNvContentPartPr/>
                <p14:nvPr/>
              </p14:nvContentPartPr>
              <p14:xfrm>
                <a:off x="8823460" y="3578940"/>
                <a:ext cx="76680" cy="3513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17FE2FAE-E1C0-B14D-53AE-9000FC2F92EB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814460" y="3569940"/>
                  <a:ext cx="9432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8E4BC786-33D5-6C65-1B47-DD829CAA4D89}"/>
                    </a:ext>
                  </a:extLst>
                </p14:cNvPr>
                <p14:cNvContentPartPr/>
                <p14:nvPr/>
              </p14:nvContentPartPr>
              <p14:xfrm>
                <a:off x="8149900" y="3327660"/>
                <a:ext cx="384120" cy="6760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8E4BC786-33D5-6C65-1B47-DD829CAA4D89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140900" y="3319020"/>
                  <a:ext cx="401760" cy="69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CE76E15-0E68-5035-CA5F-D34A14BCFDF8}"/>
                    </a:ext>
                  </a:extLst>
                </p14:cNvPr>
                <p14:cNvContentPartPr/>
                <p14:nvPr/>
              </p14:nvContentPartPr>
              <p14:xfrm>
                <a:off x="10931980" y="2537460"/>
                <a:ext cx="629280" cy="9360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CE76E15-0E68-5035-CA5F-D34A14BCFDF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0923340" y="2528460"/>
                  <a:ext cx="646920" cy="9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6E6185F1-E7FA-A249-25D2-AC94054AE71A}"/>
                    </a:ext>
                  </a:extLst>
                </p14:cNvPr>
                <p14:cNvContentPartPr/>
                <p14:nvPr/>
              </p14:nvContentPartPr>
              <p14:xfrm>
                <a:off x="9152500" y="3794940"/>
                <a:ext cx="230760" cy="565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6E6185F1-E7FA-A249-25D2-AC94054AE71A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9143860" y="3785940"/>
                  <a:ext cx="24840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36EDF271-88AD-F876-9F42-905AD62C3B63}"/>
                    </a:ext>
                  </a:extLst>
                </p14:cNvPr>
                <p14:cNvContentPartPr/>
                <p14:nvPr/>
              </p14:nvContentPartPr>
              <p14:xfrm>
                <a:off x="9220900" y="3945420"/>
                <a:ext cx="212400" cy="212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36EDF271-88AD-F876-9F42-905AD62C3B63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212260" y="3936420"/>
                  <a:ext cx="2300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A5588798-D917-10AA-3AED-BB6EEA9D9907}"/>
                    </a:ext>
                  </a:extLst>
                </p14:cNvPr>
                <p14:cNvContentPartPr/>
                <p14:nvPr/>
              </p14:nvContentPartPr>
              <p14:xfrm>
                <a:off x="9659020" y="3587580"/>
                <a:ext cx="141840" cy="3600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A5588798-D917-10AA-3AED-BB6EEA9D990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650380" y="3578940"/>
                  <a:ext cx="15948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AA5F9ABC-0360-1BAC-8C50-1669FEDE20E0}"/>
                    </a:ext>
                  </a:extLst>
                </p14:cNvPr>
                <p14:cNvContentPartPr/>
                <p14:nvPr/>
              </p14:nvContentPartPr>
              <p14:xfrm>
                <a:off x="9555700" y="3470580"/>
                <a:ext cx="485280" cy="6318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AA5F9ABC-0360-1BAC-8C50-1669FEDE20E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9546700" y="3461940"/>
                  <a:ext cx="502920" cy="649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02C9A014-E36D-9DF9-EDD1-A29744CB6A31}"/>
              </a:ext>
            </a:extLst>
          </p:cNvPr>
          <p:cNvGrpSpPr/>
          <p:nvPr/>
        </p:nvGrpSpPr>
        <p:grpSpPr>
          <a:xfrm>
            <a:off x="2021980" y="4504500"/>
            <a:ext cx="8768520" cy="1946160"/>
            <a:chOff x="2021980" y="4504500"/>
            <a:chExt cx="8768520" cy="194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B2BCB4E7-1904-9401-6C27-AEED4B2A5C7A}"/>
                    </a:ext>
                  </a:extLst>
                </p14:cNvPr>
                <p14:cNvContentPartPr/>
                <p14:nvPr/>
              </p14:nvContentPartPr>
              <p14:xfrm>
                <a:off x="8417740" y="4916340"/>
                <a:ext cx="137160" cy="219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B2BCB4E7-1904-9401-6C27-AEED4B2A5C7A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8408740" y="4907700"/>
                  <a:ext cx="15480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4DAD99C4-B69D-D8CB-D785-02BEA78FF0FC}"/>
                    </a:ext>
                  </a:extLst>
                </p14:cNvPr>
                <p14:cNvContentPartPr/>
                <p14:nvPr/>
              </p14:nvContentPartPr>
              <p14:xfrm>
                <a:off x="8444020" y="4867020"/>
                <a:ext cx="71640" cy="2476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4DAD99C4-B69D-D8CB-D785-02BEA78FF0FC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8435380" y="4858380"/>
                  <a:ext cx="8928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A34A5892-EBD1-1217-F70D-6BD16CD58BBA}"/>
                    </a:ext>
                  </a:extLst>
                </p14:cNvPr>
                <p14:cNvContentPartPr/>
                <p14:nvPr/>
              </p14:nvContentPartPr>
              <p14:xfrm>
                <a:off x="8663620" y="4723380"/>
                <a:ext cx="569880" cy="3193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A34A5892-EBD1-1217-F70D-6BD16CD58BBA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8654620" y="4714740"/>
                  <a:ext cx="587520" cy="33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98D7881E-ACB5-E6EC-9C27-9490294AD30E}"/>
                    </a:ext>
                  </a:extLst>
                </p14:cNvPr>
                <p14:cNvContentPartPr/>
                <p14:nvPr/>
              </p14:nvContentPartPr>
              <p14:xfrm>
                <a:off x="9082660" y="4964580"/>
                <a:ext cx="167760" cy="388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98D7881E-ACB5-E6EC-9C27-9490294AD30E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074020" y="4955580"/>
                  <a:ext cx="18540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7A7BDF43-C175-96AD-7870-F83909737BDF}"/>
                    </a:ext>
                  </a:extLst>
                </p14:cNvPr>
                <p14:cNvContentPartPr/>
                <p14:nvPr/>
              </p14:nvContentPartPr>
              <p14:xfrm>
                <a:off x="9346540" y="4504500"/>
                <a:ext cx="256680" cy="5709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7A7BDF43-C175-96AD-7870-F83909737BDF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337900" y="4495860"/>
                  <a:ext cx="274320" cy="58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2CC7607A-F53E-A084-BF30-991E1F2541BB}"/>
                    </a:ext>
                  </a:extLst>
                </p14:cNvPr>
                <p14:cNvContentPartPr/>
                <p14:nvPr/>
              </p14:nvContentPartPr>
              <p14:xfrm>
                <a:off x="9683140" y="4880340"/>
                <a:ext cx="118080" cy="986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2CC7607A-F53E-A084-BF30-991E1F2541BB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674500" y="4871340"/>
                  <a:ext cx="13572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66CD0C5C-728B-FD93-AE15-0C443F620927}"/>
                    </a:ext>
                  </a:extLst>
                </p14:cNvPr>
                <p14:cNvContentPartPr/>
                <p14:nvPr/>
              </p14:nvContentPartPr>
              <p14:xfrm>
                <a:off x="7946140" y="4699620"/>
                <a:ext cx="104400" cy="3484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66CD0C5C-728B-FD93-AE15-0C443F620927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937500" y="4690980"/>
                  <a:ext cx="12204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2A46D224-7ABE-F875-1328-CA62877093AD}"/>
                    </a:ext>
                  </a:extLst>
                </p14:cNvPr>
                <p14:cNvContentPartPr/>
                <p14:nvPr/>
              </p14:nvContentPartPr>
              <p14:xfrm>
                <a:off x="8101660" y="4681980"/>
                <a:ext cx="140760" cy="3769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2A46D224-7ABE-F875-1328-CA62877093A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8092660" y="4673340"/>
                  <a:ext cx="15840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6565C7B5-21A4-D36B-0D51-540AC744107F}"/>
                    </a:ext>
                  </a:extLst>
                </p14:cNvPr>
                <p14:cNvContentPartPr/>
                <p14:nvPr/>
              </p14:nvContentPartPr>
              <p14:xfrm>
                <a:off x="2359660" y="5100660"/>
                <a:ext cx="72720" cy="3128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6565C7B5-21A4-D36B-0D51-540AC744107F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350660" y="5092020"/>
                  <a:ext cx="9036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12368363-84F5-9A1E-2170-1AC59DC10A73}"/>
                    </a:ext>
                  </a:extLst>
                </p14:cNvPr>
                <p14:cNvContentPartPr/>
                <p14:nvPr/>
              </p14:nvContentPartPr>
              <p14:xfrm>
                <a:off x="2528140" y="5266620"/>
                <a:ext cx="151920" cy="226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12368363-84F5-9A1E-2170-1AC59DC10A73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519500" y="5257980"/>
                  <a:ext cx="16956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4805F33C-E7A1-D6C4-73C4-2F50EF1DA982}"/>
                    </a:ext>
                  </a:extLst>
                </p14:cNvPr>
                <p14:cNvContentPartPr/>
                <p14:nvPr/>
              </p14:nvContentPartPr>
              <p14:xfrm>
                <a:off x="2570260" y="5190660"/>
                <a:ext cx="62280" cy="2077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4805F33C-E7A1-D6C4-73C4-2F50EF1DA982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561620" y="5182020"/>
                  <a:ext cx="7992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2E83626B-69DB-B1B5-28AE-CAA2192135E0}"/>
                    </a:ext>
                  </a:extLst>
                </p14:cNvPr>
                <p14:cNvContentPartPr/>
                <p14:nvPr/>
              </p14:nvContentPartPr>
              <p14:xfrm>
                <a:off x="2660260" y="5070780"/>
                <a:ext cx="139680" cy="3308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2E83626B-69DB-B1B5-28AE-CAA2192135E0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651260" y="5062140"/>
                  <a:ext cx="15732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84EC60B3-2397-6878-2219-7FAA2F2065D1}"/>
                    </a:ext>
                  </a:extLst>
                </p14:cNvPr>
                <p14:cNvContentPartPr/>
                <p14:nvPr/>
              </p14:nvContentPartPr>
              <p14:xfrm>
                <a:off x="2907580" y="5297220"/>
                <a:ext cx="175680" cy="111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84EC60B3-2397-6878-2219-7FAA2F2065D1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898580" y="5288220"/>
                  <a:ext cx="19332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C67E6A0C-4A44-7992-241B-12E546F6EFF5}"/>
                    </a:ext>
                  </a:extLst>
                </p14:cNvPr>
                <p14:cNvContentPartPr/>
                <p14:nvPr/>
              </p14:nvContentPartPr>
              <p14:xfrm>
                <a:off x="2982460" y="5218380"/>
                <a:ext cx="66240" cy="25020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C67E6A0C-4A44-7992-241B-12E546F6EFF5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973820" y="5209740"/>
                  <a:ext cx="8388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83AC2893-8561-3C97-C66C-DD0BBC681CEE}"/>
                    </a:ext>
                  </a:extLst>
                </p14:cNvPr>
                <p14:cNvContentPartPr/>
                <p14:nvPr/>
              </p14:nvContentPartPr>
              <p14:xfrm>
                <a:off x="3099100" y="5092380"/>
                <a:ext cx="204480" cy="2847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83AC2893-8561-3C97-C66C-DD0BBC681CEE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090100" y="5083740"/>
                  <a:ext cx="22212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8955E718-E628-8FF6-5CB4-A1B3D41A1F41}"/>
                    </a:ext>
                  </a:extLst>
                </p14:cNvPr>
                <p14:cNvContentPartPr/>
                <p14:nvPr/>
              </p14:nvContentPartPr>
              <p14:xfrm>
                <a:off x="3331660" y="5296500"/>
                <a:ext cx="154440" cy="219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8955E718-E628-8FF6-5CB4-A1B3D41A1F41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322660" y="5287500"/>
                  <a:ext cx="1720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418D8D15-F406-2F3F-69B0-7C3E79161E83}"/>
                    </a:ext>
                  </a:extLst>
                </p14:cNvPr>
                <p14:cNvContentPartPr/>
                <p14:nvPr/>
              </p14:nvContentPartPr>
              <p14:xfrm>
                <a:off x="3390700" y="5229900"/>
                <a:ext cx="76680" cy="2271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418D8D15-F406-2F3F-69B0-7C3E79161E83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382060" y="5221260"/>
                  <a:ext cx="9432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C6D850F8-08B4-0ABE-CEA3-3A5A3A182709}"/>
                    </a:ext>
                  </a:extLst>
                </p14:cNvPr>
                <p14:cNvContentPartPr/>
                <p14:nvPr/>
              </p14:nvContentPartPr>
              <p14:xfrm>
                <a:off x="3613180" y="5116860"/>
                <a:ext cx="146520" cy="3074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C6D850F8-08B4-0ABE-CEA3-3A5A3A18270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604540" y="5108220"/>
                  <a:ext cx="16416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4998DD8B-C920-4E24-696F-F909BA892B15}"/>
                    </a:ext>
                  </a:extLst>
                </p14:cNvPr>
                <p14:cNvContentPartPr/>
                <p14:nvPr/>
              </p14:nvContentPartPr>
              <p14:xfrm>
                <a:off x="3808300" y="5295060"/>
                <a:ext cx="195120" cy="316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4998DD8B-C920-4E24-696F-F909BA892B15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799300" y="5286420"/>
                  <a:ext cx="21276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D5A9238B-DE9E-4179-DB27-A84BD73E692C}"/>
                    </a:ext>
                  </a:extLst>
                </p14:cNvPr>
                <p14:cNvContentPartPr/>
                <p14:nvPr/>
              </p14:nvContentPartPr>
              <p14:xfrm>
                <a:off x="3908380" y="5243580"/>
                <a:ext cx="74160" cy="18108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D5A9238B-DE9E-4179-DB27-A84BD73E692C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899380" y="5234940"/>
                  <a:ext cx="9180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CB726D17-2CB9-0F8A-0CCB-303E99015155}"/>
                    </a:ext>
                  </a:extLst>
                </p14:cNvPr>
                <p14:cNvContentPartPr/>
                <p14:nvPr/>
              </p14:nvContentPartPr>
              <p14:xfrm>
                <a:off x="4124380" y="5288940"/>
                <a:ext cx="264960" cy="194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CB726D17-2CB9-0F8A-0CCB-303E99015155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115380" y="5280300"/>
                  <a:ext cx="2826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4D73A5FD-539D-7DA0-784E-BB6E20E8FC41}"/>
                    </a:ext>
                  </a:extLst>
                </p14:cNvPr>
                <p14:cNvContentPartPr/>
                <p14:nvPr/>
              </p14:nvContentPartPr>
              <p14:xfrm>
                <a:off x="4503460" y="5260500"/>
                <a:ext cx="174240" cy="23544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4D73A5FD-539D-7DA0-784E-BB6E20E8FC41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494820" y="5251860"/>
                  <a:ext cx="19188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5C2BBDF4-5FB3-9ACC-4509-4434A7910D13}"/>
                    </a:ext>
                  </a:extLst>
                </p14:cNvPr>
                <p14:cNvContentPartPr/>
                <p14:nvPr/>
              </p14:nvContentPartPr>
              <p14:xfrm>
                <a:off x="4815580" y="5105340"/>
                <a:ext cx="158040" cy="30744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5C2BBDF4-5FB3-9ACC-4509-4434A7910D13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806940" y="5096700"/>
                  <a:ext cx="17568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7B25D9C4-2504-20B3-2189-977734DEFC44}"/>
                    </a:ext>
                  </a:extLst>
                </p14:cNvPr>
                <p14:cNvContentPartPr/>
                <p14:nvPr/>
              </p14:nvContentPartPr>
              <p14:xfrm>
                <a:off x="5107540" y="5299740"/>
                <a:ext cx="62280" cy="439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7B25D9C4-2504-20B3-2189-977734DEFC44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098540" y="5290740"/>
                  <a:ext cx="7992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F200B1AD-E70D-F406-C6AA-D73C13ED15DC}"/>
                    </a:ext>
                  </a:extLst>
                </p14:cNvPr>
                <p14:cNvContentPartPr/>
                <p14:nvPr/>
              </p14:nvContentPartPr>
              <p14:xfrm>
                <a:off x="5322820" y="5324940"/>
                <a:ext cx="144000" cy="241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F200B1AD-E70D-F406-C6AA-D73C13ED15DC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313820" y="5315940"/>
                  <a:ext cx="1616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BCC46852-7BC3-1E9B-FE68-9B0EE676CEE7}"/>
                    </a:ext>
                  </a:extLst>
                </p14:cNvPr>
                <p14:cNvContentPartPr/>
                <p14:nvPr/>
              </p14:nvContentPartPr>
              <p14:xfrm>
                <a:off x="5363500" y="5274900"/>
                <a:ext cx="50400" cy="1573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BCC46852-7BC3-1E9B-FE68-9B0EE676CEE7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354860" y="5265900"/>
                  <a:ext cx="6804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05937498-4F8E-1DB4-D1E7-1E1438637C80}"/>
                    </a:ext>
                  </a:extLst>
                </p14:cNvPr>
                <p14:cNvContentPartPr/>
                <p14:nvPr/>
              </p14:nvContentPartPr>
              <p14:xfrm>
                <a:off x="4292860" y="5110740"/>
                <a:ext cx="105840" cy="2876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05937498-4F8E-1DB4-D1E7-1E1438637C80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284220" y="5102100"/>
                  <a:ext cx="12348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759EE22C-9729-14D4-EC18-39A29C481CF1}"/>
                    </a:ext>
                  </a:extLst>
                </p14:cNvPr>
                <p14:cNvContentPartPr/>
                <p14:nvPr/>
              </p14:nvContentPartPr>
              <p14:xfrm>
                <a:off x="4396900" y="5130900"/>
                <a:ext cx="126720" cy="3160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759EE22C-9729-14D4-EC18-39A29C481CF1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388260" y="5122260"/>
                  <a:ext cx="14436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8F7172D6-813A-ECF9-890C-0552C2A5E5E0}"/>
                    </a:ext>
                  </a:extLst>
                </p14:cNvPr>
                <p14:cNvContentPartPr/>
                <p14:nvPr/>
              </p14:nvContentPartPr>
              <p14:xfrm>
                <a:off x="4215100" y="5318820"/>
                <a:ext cx="88560" cy="2952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8F7172D6-813A-ECF9-890C-0552C2A5E5E0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206460" y="5309820"/>
                  <a:ext cx="10620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C0E214DA-C270-E8F3-6C72-45DB3680019B}"/>
                    </a:ext>
                  </a:extLst>
                </p14:cNvPr>
                <p14:cNvContentPartPr/>
                <p14:nvPr/>
              </p14:nvContentPartPr>
              <p14:xfrm>
                <a:off x="4253260" y="5281380"/>
                <a:ext cx="42480" cy="1641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C0E214DA-C270-E8F3-6C72-45DB3680019B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244620" y="5272740"/>
                  <a:ext cx="601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B1F82491-D7B7-F6AC-4A8B-66FB24F239F1}"/>
                    </a:ext>
                  </a:extLst>
                </p14:cNvPr>
                <p14:cNvContentPartPr/>
                <p14:nvPr/>
              </p14:nvContentPartPr>
              <p14:xfrm>
                <a:off x="5502460" y="5172300"/>
                <a:ext cx="157680" cy="27648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B1F82491-D7B7-F6AC-4A8B-66FB24F239F1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493820" y="5163660"/>
                  <a:ext cx="17532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56B55A10-022B-3491-D8E2-9C17CF5CCB03}"/>
                    </a:ext>
                  </a:extLst>
                </p14:cNvPr>
                <p14:cNvContentPartPr/>
                <p14:nvPr/>
              </p14:nvContentPartPr>
              <p14:xfrm>
                <a:off x="5685340" y="5205060"/>
                <a:ext cx="184320" cy="2941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56B55A10-022B-3491-D8E2-9C17CF5CCB03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676700" y="5196420"/>
                  <a:ext cx="20196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88C2840B-9907-2868-82DB-B3DDACA3D52A}"/>
                    </a:ext>
                  </a:extLst>
                </p14:cNvPr>
                <p14:cNvContentPartPr/>
                <p14:nvPr/>
              </p14:nvContentPartPr>
              <p14:xfrm>
                <a:off x="5936620" y="5388660"/>
                <a:ext cx="97920" cy="158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88C2840B-9907-2868-82DB-B3DDACA3D52A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927620" y="5379660"/>
                  <a:ext cx="11556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B195C86E-67EF-A46A-053E-F6E12883862B}"/>
                    </a:ext>
                  </a:extLst>
                </p14:cNvPr>
                <p14:cNvContentPartPr/>
                <p14:nvPr/>
              </p14:nvContentPartPr>
              <p14:xfrm>
                <a:off x="5967940" y="5368140"/>
                <a:ext cx="56880" cy="1371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B195C86E-67EF-A46A-053E-F6E12883862B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959300" y="5359500"/>
                  <a:ext cx="7452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F9CBAAA0-F1CB-5AAC-FF62-C79489DBA8ED}"/>
                    </a:ext>
                  </a:extLst>
                </p14:cNvPr>
                <p14:cNvContentPartPr/>
                <p14:nvPr/>
              </p14:nvContentPartPr>
              <p14:xfrm>
                <a:off x="6169540" y="5360940"/>
                <a:ext cx="210960" cy="2484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F9CBAAA0-F1CB-5AAC-FF62-C79489DBA8ED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160900" y="5351940"/>
                  <a:ext cx="2286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3B72F332-43B0-17F0-CB53-749302A0473A}"/>
                    </a:ext>
                  </a:extLst>
                </p14:cNvPr>
                <p14:cNvContentPartPr/>
                <p14:nvPr/>
              </p14:nvContentPartPr>
              <p14:xfrm>
                <a:off x="6469780" y="5349780"/>
                <a:ext cx="140040" cy="219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3B72F332-43B0-17F0-CB53-749302A0473A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461140" y="5341140"/>
                  <a:ext cx="1576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C9561BB8-0FD5-9803-50AA-1C27B718C5A3}"/>
                    </a:ext>
                  </a:extLst>
                </p14:cNvPr>
                <p14:cNvContentPartPr/>
                <p14:nvPr/>
              </p14:nvContentPartPr>
              <p14:xfrm>
                <a:off x="6731860" y="5407380"/>
                <a:ext cx="88560" cy="234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C9561BB8-0FD5-9803-50AA-1C27B718C5A3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723220" y="5398740"/>
                  <a:ext cx="10620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67AA229F-EB58-C954-F300-C4F51CACFEDB}"/>
                    </a:ext>
                  </a:extLst>
                </p14:cNvPr>
                <p14:cNvContentPartPr/>
                <p14:nvPr/>
              </p14:nvContentPartPr>
              <p14:xfrm>
                <a:off x="6780820" y="5386500"/>
                <a:ext cx="29160" cy="8640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67AA229F-EB58-C954-F300-C4F51CACFEDB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771820" y="5377500"/>
                  <a:ext cx="4680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3261A596-A34D-6C48-8124-6B0593171FC3}"/>
                    </a:ext>
                  </a:extLst>
                </p14:cNvPr>
                <p14:cNvContentPartPr/>
                <p14:nvPr/>
              </p14:nvContentPartPr>
              <p14:xfrm>
                <a:off x="6930940" y="5218020"/>
                <a:ext cx="192960" cy="2761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3261A596-A34D-6C48-8124-6B0593171FC3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921940" y="5209020"/>
                  <a:ext cx="21060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F4DA9550-7605-4F94-1548-01270657B9BD}"/>
                    </a:ext>
                  </a:extLst>
                </p14:cNvPr>
                <p14:cNvContentPartPr/>
                <p14:nvPr/>
              </p14:nvContentPartPr>
              <p14:xfrm>
                <a:off x="7167820" y="5374260"/>
                <a:ext cx="80640" cy="17028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F4DA9550-7605-4F94-1548-01270657B9BD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7159180" y="5365620"/>
                  <a:ext cx="9828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61D453AE-EC15-A4A7-7666-040A1251D119}"/>
                    </a:ext>
                  </a:extLst>
                </p14:cNvPr>
                <p14:cNvContentPartPr/>
                <p14:nvPr/>
              </p14:nvContentPartPr>
              <p14:xfrm>
                <a:off x="7319380" y="5273460"/>
                <a:ext cx="118080" cy="2631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61D453AE-EC15-A4A7-7666-040A1251D119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7310380" y="5264460"/>
                  <a:ext cx="13572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FAC25045-FA36-55EC-EF01-CF3922A6F2B8}"/>
                    </a:ext>
                  </a:extLst>
                </p14:cNvPr>
                <p14:cNvContentPartPr/>
                <p14:nvPr/>
              </p14:nvContentPartPr>
              <p14:xfrm>
                <a:off x="7583980" y="5421060"/>
                <a:ext cx="100440" cy="14724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FAC25045-FA36-55EC-EF01-CF3922A6F2B8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7575340" y="5412060"/>
                  <a:ext cx="1180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B8F9EE12-551C-8DEF-61EC-082A3B36D2D7}"/>
                    </a:ext>
                  </a:extLst>
                </p14:cNvPr>
                <p14:cNvContentPartPr/>
                <p14:nvPr/>
              </p14:nvContentPartPr>
              <p14:xfrm>
                <a:off x="7715740" y="5317380"/>
                <a:ext cx="129600" cy="26028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B8F9EE12-551C-8DEF-61EC-082A3B36D2D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7706740" y="5308740"/>
                  <a:ext cx="14724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FFF7AE19-028F-8D2C-A614-C8F590F659CB}"/>
                    </a:ext>
                  </a:extLst>
                </p14:cNvPr>
                <p14:cNvContentPartPr/>
                <p14:nvPr/>
              </p14:nvContentPartPr>
              <p14:xfrm>
                <a:off x="7958020" y="5424300"/>
                <a:ext cx="242640" cy="1054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FFF7AE19-028F-8D2C-A614-C8F590F659CB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7949380" y="5415660"/>
                  <a:ext cx="26028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F78FEA6E-E542-16BD-6D9C-2F1FE2AACF3E}"/>
                    </a:ext>
                  </a:extLst>
                </p14:cNvPr>
                <p14:cNvContentPartPr/>
                <p14:nvPr/>
              </p14:nvContentPartPr>
              <p14:xfrm>
                <a:off x="4747540" y="4956660"/>
                <a:ext cx="586800" cy="7131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F78FEA6E-E542-16BD-6D9C-2F1FE2AACF3E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4738900" y="4947660"/>
                  <a:ext cx="604440" cy="73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5A8F5DCC-9FE3-CB09-D28B-33FA56837272}"/>
                    </a:ext>
                  </a:extLst>
                </p14:cNvPr>
                <p14:cNvContentPartPr/>
                <p14:nvPr/>
              </p14:nvContentPartPr>
              <p14:xfrm>
                <a:off x="8359780" y="5332140"/>
                <a:ext cx="176760" cy="30816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5A8F5DCC-9FE3-CB09-D28B-33FA56837272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8350780" y="5323500"/>
                  <a:ext cx="194400" cy="32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7777CD5A-49EE-3EDE-4AF8-6BAED80A1D06}"/>
                    </a:ext>
                  </a:extLst>
                </p14:cNvPr>
                <p14:cNvContentPartPr/>
                <p14:nvPr/>
              </p14:nvContentPartPr>
              <p14:xfrm>
                <a:off x="8682340" y="5525460"/>
                <a:ext cx="20160" cy="262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7777CD5A-49EE-3EDE-4AF8-6BAED80A1D06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8673700" y="5516460"/>
                  <a:ext cx="3780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A5F7F2E0-1730-C469-1552-58B718EF596A}"/>
                    </a:ext>
                  </a:extLst>
                </p14:cNvPr>
                <p14:cNvContentPartPr/>
                <p14:nvPr/>
              </p14:nvContentPartPr>
              <p14:xfrm>
                <a:off x="8798260" y="5448060"/>
                <a:ext cx="182160" cy="27720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A5F7F2E0-1730-C469-1552-58B718EF596A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8789620" y="5439420"/>
                  <a:ext cx="19980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E0928C80-FF31-8DE4-71DC-F98FCBA90650}"/>
                    </a:ext>
                  </a:extLst>
                </p14:cNvPr>
                <p14:cNvContentPartPr/>
                <p14:nvPr/>
              </p14:nvContentPartPr>
              <p14:xfrm>
                <a:off x="8956300" y="5351940"/>
                <a:ext cx="243720" cy="2948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E0928C80-FF31-8DE4-71DC-F98FCBA90650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8947660" y="5343300"/>
                  <a:ext cx="26136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325BAEDD-CF58-5171-5955-496EA62EA328}"/>
                    </a:ext>
                  </a:extLst>
                </p14:cNvPr>
                <p14:cNvContentPartPr/>
                <p14:nvPr/>
              </p14:nvContentPartPr>
              <p14:xfrm>
                <a:off x="9274540" y="5452020"/>
                <a:ext cx="353880" cy="1101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325BAEDD-CF58-5171-5955-496EA62EA328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9265900" y="5443380"/>
                  <a:ext cx="37152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AC1ED5D3-2655-E511-7A59-03281A7FE4D1}"/>
                    </a:ext>
                  </a:extLst>
                </p14:cNvPr>
                <p14:cNvContentPartPr/>
                <p14:nvPr/>
              </p14:nvContentPartPr>
              <p14:xfrm>
                <a:off x="9538420" y="5559300"/>
                <a:ext cx="171720" cy="417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AC1ED5D3-2655-E511-7A59-03281A7FE4D1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9529780" y="5550300"/>
                  <a:ext cx="18936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64959CFF-87B2-A760-7369-35A391573240}"/>
                    </a:ext>
                  </a:extLst>
                </p14:cNvPr>
                <p14:cNvContentPartPr/>
                <p14:nvPr/>
              </p14:nvContentPartPr>
              <p14:xfrm>
                <a:off x="9699340" y="5326740"/>
                <a:ext cx="197640" cy="2923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64959CFF-87B2-A760-7369-35A391573240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9690340" y="5318100"/>
                  <a:ext cx="21528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499A2A9D-E4EC-2481-827F-37645EB4D953}"/>
                    </a:ext>
                  </a:extLst>
                </p14:cNvPr>
                <p14:cNvContentPartPr/>
                <p14:nvPr/>
              </p14:nvContentPartPr>
              <p14:xfrm>
                <a:off x="9914980" y="5301180"/>
                <a:ext cx="420120" cy="32544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499A2A9D-E4EC-2481-827F-37645EB4D953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9906340" y="5292180"/>
                  <a:ext cx="437760" cy="3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BB27CA9E-6BF4-0143-56C4-D136BF670AE7}"/>
                    </a:ext>
                  </a:extLst>
                </p14:cNvPr>
                <p14:cNvContentPartPr/>
                <p14:nvPr/>
              </p14:nvContentPartPr>
              <p14:xfrm>
                <a:off x="10459300" y="5349420"/>
                <a:ext cx="23760" cy="183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BB27CA9E-6BF4-0143-56C4-D136BF670AE7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0450660" y="5340780"/>
                  <a:ext cx="414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73D11A0D-2CE7-6DE7-1C48-B74E39010A58}"/>
                    </a:ext>
                  </a:extLst>
                </p14:cNvPr>
                <p14:cNvContentPartPr/>
                <p14:nvPr/>
              </p14:nvContentPartPr>
              <p14:xfrm>
                <a:off x="2021980" y="4838940"/>
                <a:ext cx="8768520" cy="10029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73D11A0D-2CE7-6DE7-1C48-B74E39010A58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2013340" y="4829940"/>
                  <a:ext cx="8786160" cy="10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D94064A5-4014-B97B-7724-518D5FCC3CCD}"/>
                    </a:ext>
                  </a:extLst>
                </p14:cNvPr>
                <p14:cNvContentPartPr/>
                <p14:nvPr/>
              </p14:nvContentPartPr>
              <p14:xfrm>
                <a:off x="6605140" y="5933700"/>
                <a:ext cx="323640" cy="5169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D94064A5-4014-B97B-7724-518D5FCC3CCD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6596500" y="5924700"/>
                  <a:ext cx="341280" cy="53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988DDB61-095C-2E0F-96D9-30C5C265DD7F}"/>
                    </a:ext>
                  </a:extLst>
                </p14:cNvPr>
                <p14:cNvContentPartPr/>
                <p14:nvPr/>
              </p14:nvContentPartPr>
              <p14:xfrm>
                <a:off x="6535660" y="6191100"/>
                <a:ext cx="55800" cy="795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988DDB61-095C-2E0F-96D9-30C5C265DD7F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6527020" y="6182460"/>
                  <a:ext cx="7344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CB366A46-C8AD-09C5-601C-CDFFB7CF3575}"/>
                    </a:ext>
                  </a:extLst>
                </p14:cNvPr>
                <p14:cNvContentPartPr/>
                <p14:nvPr/>
              </p14:nvContentPartPr>
              <p14:xfrm>
                <a:off x="6737260" y="5690700"/>
                <a:ext cx="448200" cy="25704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CB366A46-C8AD-09C5-601C-CDFFB7CF3575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728260" y="5681700"/>
                  <a:ext cx="465840" cy="27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755F3CF5-489A-1DC9-31B4-78899FE1961F}"/>
              </a:ext>
            </a:extLst>
          </p:cNvPr>
          <p:cNvGrpSpPr/>
          <p:nvPr/>
        </p:nvGrpSpPr>
        <p:grpSpPr>
          <a:xfrm>
            <a:off x="4277740" y="-4140"/>
            <a:ext cx="3317040" cy="782640"/>
            <a:chOff x="4277740" y="-4140"/>
            <a:chExt cx="3317040" cy="78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BDCF622E-D243-7171-0523-EAD9E6961118}"/>
                    </a:ext>
                  </a:extLst>
                </p14:cNvPr>
                <p14:cNvContentPartPr/>
                <p14:nvPr/>
              </p14:nvContentPartPr>
              <p14:xfrm>
                <a:off x="4550980" y="240660"/>
                <a:ext cx="51840" cy="2329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BDCF622E-D243-7171-0523-EAD9E6961118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4542340" y="231660"/>
                  <a:ext cx="6948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5254E85B-C9CF-D2A5-B866-BADF711B9682}"/>
                    </a:ext>
                  </a:extLst>
                </p14:cNvPr>
                <p14:cNvContentPartPr/>
                <p14:nvPr/>
              </p14:nvContentPartPr>
              <p14:xfrm>
                <a:off x="4718380" y="415980"/>
                <a:ext cx="175680" cy="309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5254E85B-C9CF-D2A5-B866-BADF711B9682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4709380" y="406980"/>
                  <a:ext cx="19332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2F8ABD8A-FADB-57AD-C170-27BCBB34D6F7}"/>
                    </a:ext>
                  </a:extLst>
                </p14:cNvPr>
                <p14:cNvContentPartPr/>
                <p14:nvPr/>
              </p14:nvContentPartPr>
              <p14:xfrm>
                <a:off x="4805140" y="363780"/>
                <a:ext cx="41040" cy="1987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2F8ABD8A-FADB-57AD-C170-27BCBB34D6F7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4796500" y="354780"/>
                  <a:ext cx="5868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ECE4265A-2935-DB9D-5FFE-8A024D6C6AA8}"/>
                    </a:ext>
                  </a:extLst>
                </p14:cNvPr>
                <p14:cNvContentPartPr/>
                <p14:nvPr/>
              </p14:nvContentPartPr>
              <p14:xfrm>
                <a:off x="5001340" y="173340"/>
                <a:ext cx="154440" cy="3186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ECE4265A-2935-DB9D-5FFE-8A024D6C6AA8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992700" y="164700"/>
                  <a:ext cx="17208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4B0495CC-BDF8-4756-CD93-B983917687FF}"/>
                    </a:ext>
                  </a:extLst>
                </p14:cNvPr>
                <p14:cNvContentPartPr/>
                <p14:nvPr/>
              </p14:nvContentPartPr>
              <p14:xfrm>
                <a:off x="5266300" y="337860"/>
                <a:ext cx="164880" cy="2372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4B0495CC-BDF8-4756-CD93-B983917687FF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5257300" y="329220"/>
                  <a:ext cx="18252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BB659F95-F0C9-D218-C335-75F5DC0BD0DC}"/>
                    </a:ext>
                  </a:extLst>
                </p14:cNvPr>
                <p14:cNvContentPartPr/>
                <p14:nvPr/>
              </p14:nvContentPartPr>
              <p14:xfrm>
                <a:off x="5472940" y="203940"/>
                <a:ext cx="198000" cy="3121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BB659F95-F0C9-D218-C335-75F5DC0BD0DC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5463940" y="194940"/>
                  <a:ext cx="21564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F7E4F50B-F4F0-5002-113F-C7013E099ABD}"/>
                    </a:ext>
                  </a:extLst>
                </p14:cNvPr>
                <p14:cNvContentPartPr/>
                <p14:nvPr/>
              </p14:nvContentPartPr>
              <p14:xfrm>
                <a:off x="5731060" y="442260"/>
                <a:ext cx="168840" cy="205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F7E4F50B-F4F0-5002-113F-C7013E099ABD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5722060" y="433620"/>
                  <a:ext cx="18648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1FDB213C-9DF9-210E-0F26-3BCF8798DA45}"/>
                    </a:ext>
                  </a:extLst>
                </p14:cNvPr>
                <p14:cNvContentPartPr/>
                <p14:nvPr/>
              </p14:nvContentPartPr>
              <p14:xfrm>
                <a:off x="5795500" y="399060"/>
                <a:ext cx="70200" cy="1785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1FDB213C-9DF9-210E-0F26-3BCF8798DA45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5786860" y="390060"/>
                  <a:ext cx="8784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43A4F54C-69DC-0E6F-B4A7-5B00CAB81F83}"/>
                    </a:ext>
                  </a:extLst>
                </p14:cNvPr>
                <p14:cNvContentPartPr/>
                <p14:nvPr/>
              </p14:nvContentPartPr>
              <p14:xfrm>
                <a:off x="5947780" y="183780"/>
                <a:ext cx="411840" cy="3524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43A4F54C-69DC-0E6F-B4A7-5B00CAB81F83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5938780" y="174780"/>
                  <a:ext cx="42948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263C91D6-3709-5013-8E97-144F6787538D}"/>
                    </a:ext>
                  </a:extLst>
                </p14:cNvPr>
                <p14:cNvContentPartPr/>
                <p14:nvPr/>
              </p14:nvContentPartPr>
              <p14:xfrm>
                <a:off x="6259180" y="382140"/>
                <a:ext cx="63720" cy="2102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263C91D6-3709-5013-8E97-144F6787538D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6250180" y="373140"/>
                  <a:ext cx="8136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B6265B20-9012-CE18-B7A6-6809D870E68C}"/>
                    </a:ext>
                  </a:extLst>
                </p14:cNvPr>
                <p14:cNvContentPartPr/>
                <p14:nvPr/>
              </p14:nvContentPartPr>
              <p14:xfrm>
                <a:off x="6484540" y="195300"/>
                <a:ext cx="90000" cy="3276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B6265B20-9012-CE18-B7A6-6809D870E68C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6475540" y="186300"/>
                  <a:ext cx="10764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05188746-76C8-4CE8-AD21-4C63A01C3A8E}"/>
                    </a:ext>
                  </a:extLst>
                </p14:cNvPr>
                <p14:cNvContentPartPr/>
                <p14:nvPr/>
              </p14:nvContentPartPr>
              <p14:xfrm>
                <a:off x="5442700" y="-3780"/>
                <a:ext cx="367920" cy="6865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05188746-76C8-4CE8-AD21-4C63A01C3A8E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5433700" y="-12780"/>
                  <a:ext cx="385560" cy="70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AB68A3A5-DB58-3064-AB08-2C8AF1EFDF96}"/>
                    </a:ext>
                  </a:extLst>
                </p14:cNvPr>
                <p14:cNvContentPartPr/>
                <p14:nvPr/>
              </p14:nvContentPartPr>
              <p14:xfrm>
                <a:off x="6749140" y="379260"/>
                <a:ext cx="248040" cy="1339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AB68A3A5-DB58-3064-AB08-2C8AF1EFDF96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6740140" y="370620"/>
                  <a:ext cx="26568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4C260C8E-1034-0C85-287E-FF5E3790D09A}"/>
                    </a:ext>
                  </a:extLst>
                </p14:cNvPr>
                <p14:cNvContentPartPr/>
                <p14:nvPr/>
              </p14:nvContentPartPr>
              <p14:xfrm>
                <a:off x="7088980" y="181980"/>
                <a:ext cx="207000" cy="3168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4C260C8E-1034-0C85-287E-FF5E3790D09A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7080340" y="173340"/>
                  <a:ext cx="22464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588B3007-3E9E-A0F1-5C7D-9B5B62CC3F77}"/>
                    </a:ext>
                  </a:extLst>
                </p14:cNvPr>
                <p14:cNvContentPartPr/>
                <p14:nvPr/>
              </p14:nvContentPartPr>
              <p14:xfrm>
                <a:off x="4277740" y="-4140"/>
                <a:ext cx="3317040" cy="7826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588B3007-3E9E-A0F1-5C7D-9B5B62CC3F77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4269100" y="-13140"/>
                  <a:ext cx="3334680" cy="800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0C34FAE6-6093-3A83-DB4F-A62A69378517}"/>
              </a:ext>
            </a:extLst>
          </p:cNvPr>
          <p:cNvGrpSpPr/>
          <p:nvPr/>
        </p:nvGrpSpPr>
        <p:grpSpPr>
          <a:xfrm>
            <a:off x="7794580" y="3420"/>
            <a:ext cx="4340880" cy="2354760"/>
            <a:chOff x="7794580" y="3420"/>
            <a:chExt cx="4340880" cy="235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0B6A9770-C5D0-7394-279B-90A360008604}"/>
                    </a:ext>
                  </a:extLst>
                </p14:cNvPr>
                <p14:cNvContentPartPr/>
                <p14:nvPr/>
              </p14:nvContentPartPr>
              <p14:xfrm>
                <a:off x="10324660" y="1823940"/>
                <a:ext cx="341280" cy="2030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0B6A9770-C5D0-7394-279B-90A360008604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0316020" y="1815300"/>
                  <a:ext cx="35892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54E61CA-270F-6E2E-0632-8E5CE496CEE7}"/>
                    </a:ext>
                  </a:extLst>
                </p14:cNvPr>
                <p14:cNvContentPartPr/>
                <p14:nvPr/>
              </p14:nvContentPartPr>
              <p14:xfrm>
                <a:off x="10422220" y="1722420"/>
                <a:ext cx="245160" cy="5320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54E61CA-270F-6E2E-0632-8E5CE496CEE7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0413220" y="1713420"/>
                  <a:ext cx="262800" cy="54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0A235A4-41C6-1825-F4D5-0E2F95CB50CB}"/>
                    </a:ext>
                  </a:extLst>
                </p14:cNvPr>
                <p14:cNvContentPartPr/>
                <p14:nvPr/>
              </p14:nvContentPartPr>
              <p14:xfrm>
                <a:off x="9614740" y="1782900"/>
                <a:ext cx="652320" cy="267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0A235A4-41C6-1825-F4D5-0E2F95CB50CB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9606100" y="1774260"/>
                  <a:ext cx="66996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71556C9-075F-3CF3-26ED-0BC920EAE426}"/>
                    </a:ext>
                  </a:extLst>
                </p14:cNvPr>
                <p14:cNvContentPartPr/>
                <p14:nvPr/>
              </p14:nvContentPartPr>
              <p14:xfrm>
                <a:off x="9842620" y="1512540"/>
                <a:ext cx="420480" cy="714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71556C9-075F-3CF3-26ED-0BC920EAE426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9833980" y="1503540"/>
                  <a:ext cx="438120" cy="73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A1644F9-522D-E252-1FAE-61E90C22D1B3}"/>
                    </a:ext>
                  </a:extLst>
                </p14:cNvPr>
                <p14:cNvContentPartPr/>
                <p14:nvPr/>
              </p14:nvContentPartPr>
              <p14:xfrm>
                <a:off x="9372460" y="1794060"/>
                <a:ext cx="194040" cy="3146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A1644F9-522D-E252-1FAE-61E90C22D1B3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9363820" y="1785420"/>
                  <a:ext cx="21168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9C9EB15-0717-0497-437C-CC7A926047A1}"/>
                    </a:ext>
                  </a:extLst>
                </p14:cNvPr>
                <p14:cNvContentPartPr/>
                <p14:nvPr/>
              </p14:nvContentPartPr>
              <p14:xfrm>
                <a:off x="9508180" y="1531980"/>
                <a:ext cx="162360" cy="2394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9C9EB15-0717-0497-437C-CC7A926047A1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9499180" y="1523340"/>
                  <a:ext cx="18000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607D2FA-36B0-86C3-C0B0-3F935B79A090}"/>
                    </a:ext>
                  </a:extLst>
                </p14:cNvPr>
                <p14:cNvContentPartPr/>
                <p14:nvPr/>
              </p14:nvContentPartPr>
              <p14:xfrm>
                <a:off x="8985460" y="1811340"/>
                <a:ext cx="429840" cy="2235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607D2FA-36B0-86C3-C0B0-3F935B79A090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8976460" y="1802700"/>
                  <a:ext cx="44748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2DD08FD-8D3D-7767-8D27-29C9F1519BCF}"/>
                    </a:ext>
                  </a:extLst>
                </p14:cNvPr>
                <p14:cNvContentPartPr/>
                <p14:nvPr/>
              </p14:nvContentPartPr>
              <p14:xfrm>
                <a:off x="9019660" y="2119860"/>
                <a:ext cx="192600" cy="1710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2DD08FD-8D3D-7767-8D27-29C9F1519BCF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9010660" y="2111220"/>
                  <a:ext cx="21024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FC0E92E-2792-9618-1C35-0BFC008BECB6}"/>
                    </a:ext>
                  </a:extLst>
                </p14:cNvPr>
                <p14:cNvContentPartPr/>
                <p14:nvPr/>
              </p14:nvContentPartPr>
              <p14:xfrm>
                <a:off x="8707540" y="1553580"/>
                <a:ext cx="636480" cy="5205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FC0E92E-2792-9618-1C35-0BFC008BECB6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8698540" y="1544940"/>
                  <a:ext cx="654120" cy="53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D1E3E9D-25B0-FE39-CFF8-37B484A67CB0}"/>
                    </a:ext>
                  </a:extLst>
                </p14:cNvPr>
                <p14:cNvContentPartPr/>
                <p14:nvPr/>
              </p14:nvContentPartPr>
              <p14:xfrm>
                <a:off x="8467780" y="1766340"/>
                <a:ext cx="214920" cy="3207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D1E3E9D-25B0-FE39-CFF8-37B484A67CB0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8458780" y="1757700"/>
                  <a:ext cx="23256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78F755D-B23B-85E6-94C4-8F639F9C5C7E}"/>
                    </a:ext>
                  </a:extLst>
                </p14:cNvPr>
                <p14:cNvContentPartPr/>
                <p14:nvPr/>
              </p14:nvContentPartPr>
              <p14:xfrm>
                <a:off x="8291380" y="1776060"/>
                <a:ext cx="126720" cy="3639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78F755D-B23B-85E6-94C4-8F639F9C5C7E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8282740" y="1767060"/>
                  <a:ext cx="144360" cy="38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32B0273-86CF-669F-A3B2-DC4E9425F93D}"/>
                    </a:ext>
                  </a:extLst>
                </p14:cNvPr>
                <p14:cNvContentPartPr/>
                <p14:nvPr/>
              </p14:nvContentPartPr>
              <p14:xfrm>
                <a:off x="8222620" y="2235780"/>
                <a:ext cx="354600" cy="1224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32B0273-86CF-669F-A3B2-DC4E9425F93D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8213980" y="2226780"/>
                  <a:ext cx="37224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D9B8BC7-161B-60B0-8EB7-14E604762017}"/>
                    </a:ext>
                  </a:extLst>
                </p14:cNvPr>
                <p14:cNvContentPartPr/>
                <p14:nvPr/>
              </p14:nvContentPartPr>
              <p14:xfrm>
                <a:off x="7941460" y="1637460"/>
                <a:ext cx="144720" cy="5796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D9B8BC7-161B-60B0-8EB7-14E604762017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7932820" y="1628820"/>
                  <a:ext cx="162360" cy="59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88BAFC2E-2F8B-EDBD-E2B1-CF40BF9BEAF0}"/>
                    </a:ext>
                  </a:extLst>
                </p14:cNvPr>
                <p14:cNvContentPartPr/>
                <p14:nvPr/>
              </p14:nvContentPartPr>
              <p14:xfrm>
                <a:off x="7980340" y="175500"/>
                <a:ext cx="36000" cy="2469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88BAFC2E-2F8B-EDBD-E2B1-CF40BF9BEAF0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7971700" y="166500"/>
                  <a:ext cx="5364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46EFD5A2-2B27-988D-3CD3-F666FFAD72AD}"/>
                    </a:ext>
                  </a:extLst>
                </p14:cNvPr>
                <p14:cNvContentPartPr/>
                <p14:nvPr/>
              </p14:nvContentPartPr>
              <p14:xfrm>
                <a:off x="8123980" y="302220"/>
                <a:ext cx="179640" cy="1663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46EFD5A2-2B27-988D-3CD3-F666FFAD72AD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8115340" y="293220"/>
                  <a:ext cx="19728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7DDA8C61-64FA-B243-0A91-99F9FDACAEA6}"/>
                    </a:ext>
                  </a:extLst>
                </p14:cNvPr>
                <p14:cNvContentPartPr/>
                <p14:nvPr/>
              </p14:nvContentPartPr>
              <p14:xfrm>
                <a:off x="8358700" y="150300"/>
                <a:ext cx="109080" cy="2808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7DDA8C61-64FA-B243-0A91-99F9FDACAEA6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8350060" y="141660"/>
                  <a:ext cx="12672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93363BD-4AC4-45F8-2B45-C3518ABF41A5}"/>
                    </a:ext>
                  </a:extLst>
                </p14:cNvPr>
                <p14:cNvContentPartPr/>
                <p14:nvPr/>
              </p14:nvContentPartPr>
              <p14:xfrm>
                <a:off x="8567860" y="379980"/>
                <a:ext cx="117720" cy="97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93363BD-4AC4-45F8-2B45-C3518ABF41A5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8558860" y="371340"/>
                  <a:ext cx="13536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7D0614CD-3C8F-CB32-B83B-8F36B031811B}"/>
                    </a:ext>
                  </a:extLst>
                </p14:cNvPr>
                <p14:cNvContentPartPr/>
                <p14:nvPr/>
              </p14:nvContentPartPr>
              <p14:xfrm>
                <a:off x="8613940" y="333180"/>
                <a:ext cx="36000" cy="1486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7D0614CD-3C8F-CB32-B83B-8F36B031811B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8604940" y="324540"/>
                  <a:ext cx="536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8359311C-47FB-A25C-9175-A2B917B5FAAC}"/>
                    </a:ext>
                  </a:extLst>
                </p14:cNvPr>
                <p14:cNvContentPartPr/>
                <p14:nvPr/>
              </p14:nvContentPartPr>
              <p14:xfrm>
                <a:off x="8774860" y="140220"/>
                <a:ext cx="162000" cy="2779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8359311C-47FB-A25C-9175-A2B917B5FAAC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8765860" y="131580"/>
                  <a:ext cx="17964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7CDC6A1F-3774-D9E4-D303-94D6378899A2}"/>
                    </a:ext>
                  </a:extLst>
                </p14:cNvPr>
                <p14:cNvContentPartPr/>
                <p14:nvPr/>
              </p14:nvContentPartPr>
              <p14:xfrm>
                <a:off x="8986540" y="350100"/>
                <a:ext cx="126720" cy="1584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7CDC6A1F-3774-D9E4-D303-94D6378899A2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8977900" y="341460"/>
                  <a:ext cx="14436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0722F407-8B8E-D979-7C2B-1F8C816BE3AF}"/>
                    </a:ext>
                  </a:extLst>
                </p14:cNvPr>
                <p14:cNvContentPartPr/>
                <p14:nvPr/>
              </p14:nvContentPartPr>
              <p14:xfrm>
                <a:off x="9039460" y="316980"/>
                <a:ext cx="26640" cy="1623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0722F407-8B8E-D979-7C2B-1F8C816BE3AF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9030460" y="308340"/>
                  <a:ext cx="4428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5AA13024-0C42-EABB-2D08-C8E622D75C26}"/>
                    </a:ext>
                  </a:extLst>
                </p14:cNvPr>
                <p14:cNvContentPartPr/>
                <p14:nvPr/>
              </p14:nvContentPartPr>
              <p14:xfrm>
                <a:off x="9190300" y="151020"/>
                <a:ext cx="140400" cy="2833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5AA13024-0C42-EABB-2D08-C8E622D75C26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9181300" y="142020"/>
                  <a:ext cx="15804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C3DC5C21-92BC-6E93-E3DE-0424D7B53428}"/>
                    </a:ext>
                  </a:extLst>
                </p14:cNvPr>
                <p14:cNvContentPartPr/>
                <p14:nvPr/>
              </p14:nvContentPartPr>
              <p14:xfrm>
                <a:off x="9373900" y="351540"/>
                <a:ext cx="97920" cy="172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C3DC5C21-92BC-6E93-E3DE-0424D7B53428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9364900" y="342900"/>
                  <a:ext cx="11556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40905868-9506-73AC-F08E-EF48FF25BACE}"/>
                    </a:ext>
                  </a:extLst>
                </p14:cNvPr>
                <p14:cNvContentPartPr/>
                <p14:nvPr/>
              </p14:nvContentPartPr>
              <p14:xfrm>
                <a:off x="9416020" y="313020"/>
                <a:ext cx="10800" cy="1648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40905868-9506-73AC-F08E-EF48FF25BACE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9407020" y="304020"/>
                  <a:ext cx="2844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DC04E251-4A9F-5CE0-C0D9-72BA236340FC}"/>
                    </a:ext>
                  </a:extLst>
                </p14:cNvPr>
                <p14:cNvContentPartPr/>
                <p14:nvPr/>
              </p14:nvContentPartPr>
              <p14:xfrm>
                <a:off x="9513580" y="161820"/>
                <a:ext cx="128160" cy="29304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DC04E251-4A9F-5CE0-C0D9-72BA236340FC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9504580" y="153180"/>
                  <a:ext cx="14580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57B7D02C-4A6C-95DC-1581-F6393DECBAE0}"/>
                    </a:ext>
                  </a:extLst>
                </p14:cNvPr>
                <p14:cNvContentPartPr/>
                <p14:nvPr/>
              </p14:nvContentPartPr>
              <p14:xfrm>
                <a:off x="9746500" y="297540"/>
                <a:ext cx="122760" cy="1594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57B7D02C-4A6C-95DC-1581-F6393DECBAE0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9737860" y="288540"/>
                  <a:ext cx="1404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D7AB9030-CD15-8857-C0A2-788AEE61AC4B}"/>
                    </a:ext>
                  </a:extLst>
                </p14:cNvPr>
                <p14:cNvContentPartPr/>
                <p14:nvPr/>
              </p14:nvContentPartPr>
              <p14:xfrm>
                <a:off x="9938020" y="195660"/>
                <a:ext cx="140760" cy="2296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D7AB9030-CD15-8857-C0A2-788AEE61AC4B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9929380" y="187020"/>
                  <a:ext cx="15840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EA9DA70E-963C-EDD1-0F43-A5DD0D30E109}"/>
                    </a:ext>
                  </a:extLst>
                </p14:cNvPr>
                <p14:cNvContentPartPr/>
                <p14:nvPr/>
              </p14:nvContentPartPr>
              <p14:xfrm>
                <a:off x="10125940" y="296820"/>
                <a:ext cx="114840" cy="1717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EA9DA70E-963C-EDD1-0F43-A5DD0D30E109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10116940" y="287820"/>
                  <a:ext cx="13248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1441FAE1-FD87-AE5B-8916-47F6C768B1BD}"/>
                    </a:ext>
                  </a:extLst>
                </p14:cNvPr>
                <p14:cNvContentPartPr/>
                <p14:nvPr/>
              </p14:nvContentPartPr>
              <p14:xfrm>
                <a:off x="10331140" y="160020"/>
                <a:ext cx="154080" cy="2815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1441FAE1-FD87-AE5B-8916-47F6C768B1BD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10322500" y="151020"/>
                  <a:ext cx="17172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A84C122E-1DE5-8733-8501-1FF87157CA80}"/>
                    </a:ext>
                  </a:extLst>
                </p14:cNvPr>
                <p14:cNvContentPartPr/>
                <p14:nvPr/>
              </p14:nvContentPartPr>
              <p14:xfrm>
                <a:off x="10497100" y="373860"/>
                <a:ext cx="133200" cy="172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A84C122E-1DE5-8733-8501-1FF87157CA80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10488460" y="365220"/>
                  <a:ext cx="15084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AB05E21C-14B7-67D6-114F-F6008316F54D}"/>
                    </a:ext>
                  </a:extLst>
                </p14:cNvPr>
                <p14:cNvContentPartPr/>
                <p14:nvPr/>
              </p14:nvContentPartPr>
              <p14:xfrm>
                <a:off x="10556500" y="353700"/>
                <a:ext cx="22680" cy="1573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AB05E21C-14B7-67D6-114F-F6008316F54D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10547500" y="344700"/>
                  <a:ext cx="4032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50EBD88B-FF23-EBCA-0E4F-03A216EE05C6}"/>
                    </a:ext>
                  </a:extLst>
                </p14:cNvPr>
                <p14:cNvContentPartPr/>
                <p14:nvPr/>
              </p14:nvContentPartPr>
              <p14:xfrm>
                <a:off x="10684660" y="166140"/>
                <a:ext cx="304200" cy="3474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50EBD88B-FF23-EBCA-0E4F-03A216EE05C6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10675660" y="157140"/>
                  <a:ext cx="32184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062F7713-E475-4BF1-4AA1-075AD36ADD59}"/>
                    </a:ext>
                  </a:extLst>
                </p14:cNvPr>
                <p14:cNvContentPartPr/>
                <p14:nvPr/>
              </p14:nvContentPartPr>
              <p14:xfrm>
                <a:off x="10926580" y="191700"/>
                <a:ext cx="198000" cy="3578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062F7713-E475-4BF1-4AA1-075AD36ADD59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10917580" y="183060"/>
                  <a:ext cx="215640" cy="37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95617E5D-1998-8173-E621-5264BD9C825D}"/>
                    </a:ext>
                  </a:extLst>
                </p14:cNvPr>
                <p14:cNvContentPartPr/>
                <p14:nvPr/>
              </p14:nvContentPartPr>
              <p14:xfrm>
                <a:off x="11246620" y="388260"/>
                <a:ext cx="141120" cy="79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95617E5D-1998-8173-E621-5264BD9C825D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11237620" y="379260"/>
                  <a:ext cx="15876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23608D03-8B3C-26E6-F3EF-6C2086C1BA9F}"/>
                    </a:ext>
                  </a:extLst>
                </p14:cNvPr>
                <p14:cNvContentPartPr/>
                <p14:nvPr/>
              </p14:nvContentPartPr>
              <p14:xfrm>
                <a:off x="11278300" y="459900"/>
                <a:ext cx="142560" cy="147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23608D03-8B3C-26E6-F3EF-6C2086C1BA9F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11269300" y="451260"/>
                  <a:ext cx="16020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C86C7753-0342-62D9-6197-1A37BA261437}"/>
                    </a:ext>
                  </a:extLst>
                </p14:cNvPr>
                <p14:cNvContentPartPr/>
                <p14:nvPr/>
              </p14:nvContentPartPr>
              <p14:xfrm>
                <a:off x="9485860" y="67140"/>
                <a:ext cx="214920" cy="4600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C86C7753-0342-62D9-6197-1A37BA261437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9477220" y="58500"/>
                  <a:ext cx="232560" cy="47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A7E1065F-1133-2070-B270-15FA94A562E9}"/>
                    </a:ext>
                  </a:extLst>
                </p14:cNvPr>
                <p14:cNvContentPartPr/>
                <p14:nvPr/>
              </p14:nvContentPartPr>
              <p14:xfrm>
                <a:off x="11552260" y="237780"/>
                <a:ext cx="118080" cy="3060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A7E1065F-1133-2070-B270-15FA94A562E9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11543260" y="229140"/>
                  <a:ext cx="13572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50E52BF-0D77-8A80-0DA4-A96A2DA3ACE8}"/>
                    </a:ext>
                  </a:extLst>
                </p14:cNvPr>
                <p14:cNvContentPartPr/>
                <p14:nvPr/>
              </p14:nvContentPartPr>
              <p14:xfrm>
                <a:off x="11780140" y="214020"/>
                <a:ext cx="158400" cy="3348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50E52BF-0D77-8A80-0DA4-A96A2DA3ACE8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11771140" y="205380"/>
                  <a:ext cx="17604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B542E05B-37F2-1E3D-2A51-6B0DE5E53D6E}"/>
                    </a:ext>
                  </a:extLst>
                </p14:cNvPr>
                <p14:cNvContentPartPr/>
                <p14:nvPr/>
              </p14:nvContentPartPr>
              <p14:xfrm>
                <a:off x="7794580" y="3420"/>
                <a:ext cx="4340880" cy="65736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B542E05B-37F2-1E3D-2A51-6B0DE5E53D6E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7785940" y="-5220"/>
                  <a:ext cx="4358520" cy="67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9F80C16C-76F1-88B2-FD28-29DA322D2412}"/>
                    </a:ext>
                  </a:extLst>
                </p14:cNvPr>
                <p14:cNvContentPartPr/>
                <p14:nvPr/>
              </p14:nvContentPartPr>
              <p14:xfrm>
                <a:off x="11747020" y="863460"/>
                <a:ext cx="261360" cy="16092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9F80C16C-76F1-88B2-FD28-29DA322D2412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11738020" y="854820"/>
                  <a:ext cx="27900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8CE7B46F-DA69-FCC0-37C4-424CBEAB84F1}"/>
                    </a:ext>
                  </a:extLst>
                </p14:cNvPr>
                <p14:cNvContentPartPr/>
                <p14:nvPr/>
              </p14:nvContentPartPr>
              <p14:xfrm>
                <a:off x="11769340" y="753300"/>
                <a:ext cx="82080" cy="849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8CE7B46F-DA69-FCC0-37C4-424CBEAB84F1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11760700" y="744300"/>
                  <a:ext cx="9972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E0A6DDA6-5730-AF6C-52E3-7FA75AF56858}"/>
                    </a:ext>
                  </a:extLst>
                </p14:cNvPr>
                <p14:cNvContentPartPr/>
                <p14:nvPr/>
              </p14:nvContentPartPr>
              <p14:xfrm>
                <a:off x="11505820" y="767340"/>
                <a:ext cx="171720" cy="69804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E0A6DDA6-5730-AF6C-52E3-7FA75AF56858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11497180" y="758700"/>
                  <a:ext cx="189360" cy="71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DC01B37F-B523-AEFD-60BE-BB9515E07014}"/>
                    </a:ext>
                  </a:extLst>
                </p14:cNvPr>
                <p14:cNvContentPartPr/>
                <p14:nvPr/>
              </p14:nvContentPartPr>
              <p14:xfrm>
                <a:off x="11171380" y="828540"/>
                <a:ext cx="283680" cy="33264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DC01B37F-B523-AEFD-60BE-BB9515E07014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11162740" y="819900"/>
                  <a:ext cx="30132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573EC4F6-4F72-68C1-236C-088D80C27A04}"/>
                    </a:ext>
                  </a:extLst>
                </p14:cNvPr>
                <p14:cNvContentPartPr/>
                <p14:nvPr/>
              </p14:nvContentPartPr>
              <p14:xfrm>
                <a:off x="11166340" y="807300"/>
                <a:ext cx="276840" cy="18540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573EC4F6-4F72-68C1-236C-088D80C27A04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11157340" y="798660"/>
                  <a:ext cx="29448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EFC84F78-F285-EE8C-431B-E1A2C90B1700}"/>
                    </a:ext>
                  </a:extLst>
                </p14:cNvPr>
                <p14:cNvContentPartPr/>
                <p14:nvPr/>
              </p14:nvContentPartPr>
              <p14:xfrm>
                <a:off x="11315020" y="667980"/>
                <a:ext cx="290160" cy="10116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EFC84F78-F285-EE8C-431B-E1A2C90B1700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11306380" y="658980"/>
                  <a:ext cx="307800" cy="118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DDC86638-0B36-5FE1-58BD-15DC7A7B276F}"/>
              </a:ext>
            </a:extLst>
          </p:cNvPr>
          <p:cNvGrpSpPr/>
          <p:nvPr/>
        </p:nvGrpSpPr>
        <p:grpSpPr>
          <a:xfrm>
            <a:off x="6531700" y="783540"/>
            <a:ext cx="861480" cy="721800"/>
            <a:chOff x="6531700" y="783540"/>
            <a:chExt cx="861480" cy="72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77B700F0-E248-E94B-B4CF-71C875A434A5}"/>
                    </a:ext>
                  </a:extLst>
                </p14:cNvPr>
                <p14:cNvContentPartPr/>
                <p14:nvPr/>
              </p14:nvContentPartPr>
              <p14:xfrm>
                <a:off x="7132180" y="878580"/>
                <a:ext cx="261000" cy="1756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77B700F0-E248-E94B-B4CF-71C875A434A5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7123540" y="869580"/>
                  <a:ext cx="27864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C4115B8A-66BD-9460-CCE9-1F4968027D95}"/>
                    </a:ext>
                  </a:extLst>
                </p14:cNvPr>
                <p14:cNvContentPartPr/>
                <p14:nvPr/>
              </p14:nvContentPartPr>
              <p14:xfrm>
                <a:off x="7185100" y="788580"/>
                <a:ext cx="62280" cy="7560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C4115B8A-66BD-9460-CCE9-1F4968027D95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7176100" y="779580"/>
                  <a:ext cx="7992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471DC082-01DD-258F-522F-9DF3711557A8}"/>
                    </a:ext>
                  </a:extLst>
                </p14:cNvPr>
                <p14:cNvContentPartPr/>
                <p14:nvPr/>
              </p14:nvContentPartPr>
              <p14:xfrm>
                <a:off x="6973420" y="822420"/>
                <a:ext cx="156600" cy="68292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471DC082-01DD-258F-522F-9DF3711557A8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6964420" y="813420"/>
                  <a:ext cx="174240" cy="70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BAA81968-6DA7-E246-0BD5-CF3C6014E921}"/>
                    </a:ext>
                  </a:extLst>
                </p14:cNvPr>
                <p14:cNvContentPartPr/>
                <p14:nvPr/>
              </p14:nvContentPartPr>
              <p14:xfrm>
                <a:off x="6559420" y="937620"/>
                <a:ext cx="259560" cy="33804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BAA81968-6DA7-E246-0BD5-CF3C6014E921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6550780" y="928620"/>
                  <a:ext cx="27720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28F76286-6CCF-A86A-03ED-47E383DD6734}"/>
                    </a:ext>
                  </a:extLst>
                </p14:cNvPr>
                <p14:cNvContentPartPr/>
                <p14:nvPr/>
              </p14:nvContentPartPr>
              <p14:xfrm>
                <a:off x="6531700" y="891900"/>
                <a:ext cx="284760" cy="21384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28F76286-6CCF-A86A-03ED-47E383DD6734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6523060" y="883260"/>
                  <a:ext cx="30240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06FF6EF4-0B31-6941-0DC1-F35045BBBE45}"/>
                    </a:ext>
                  </a:extLst>
                </p14:cNvPr>
                <p14:cNvContentPartPr/>
                <p14:nvPr/>
              </p14:nvContentPartPr>
              <p14:xfrm>
                <a:off x="6667420" y="783540"/>
                <a:ext cx="274320" cy="14400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06FF6EF4-0B31-6941-0DC1-F35045BBBE45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6658780" y="774900"/>
                  <a:ext cx="291960" cy="161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32028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6AB51-5BF6-1D30-CB4D-556384664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66"/>
          <a:stretch/>
        </p:blipFill>
        <p:spPr>
          <a:xfrm>
            <a:off x="9317626" y="6308471"/>
            <a:ext cx="2448923" cy="603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021489-10A4-1E41-F4DE-461101E0E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1" y="4562598"/>
            <a:ext cx="1621790" cy="16823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F66331-53AE-CBFD-249E-74E19CD23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61" y="493588"/>
            <a:ext cx="10656277" cy="2290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CFF711-2C98-01AE-665B-88A80DF6E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065" y="424257"/>
            <a:ext cx="2051385" cy="18600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D347190B-CAE1-A5CE-3CCE-C43E756AAB25}"/>
                  </a:ext>
                </a:extLst>
              </p14:cNvPr>
              <p14:cNvContentPartPr/>
              <p14:nvPr/>
            </p14:nvContentPartPr>
            <p14:xfrm>
              <a:off x="3732340" y="-27180"/>
              <a:ext cx="1347480" cy="10152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D347190B-CAE1-A5CE-3CCE-C43E756AAB2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23340" y="-36180"/>
                <a:ext cx="1365120" cy="10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74EAF9F0-1D1A-3709-F462-C45AF372D8D8}"/>
                  </a:ext>
                </a:extLst>
              </p14:cNvPr>
              <p14:cNvContentPartPr/>
              <p14:nvPr/>
            </p14:nvContentPartPr>
            <p14:xfrm>
              <a:off x="2183260" y="1148580"/>
              <a:ext cx="2123280" cy="8470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74EAF9F0-1D1A-3709-F462-C45AF372D8D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29260" y="1040940"/>
                <a:ext cx="2230920" cy="10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BACCDFE0-47DE-1337-9B9A-7235F608B4B4}"/>
                  </a:ext>
                </a:extLst>
              </p14:cNvPr>
              <p14:cNvContentPartPr/>
              <p14:nvPr/>
            </p14:nvContentPartPr>
            <p14:xfrm>
              <a:off x="2111980" y="2883420"/>
              <a:ext cx="1469160" cy="60660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BACCDFE0-47DE-1337-9B9A-7235F608B4B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03340" y="2874420"/>
                <a:ext cx="1486800" cy="62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C1103F20-2573-484E-911C-58582B96E5E8}"/>
                  </a:ext>
                </a:extLst>
              </p14:cNvPr>
              <p14:cNvContentPartPr/>
              <p14:nvPr/>
            </p14:nvContentPartPr>
            <p14:xfrm>
              <a:off x="3676540" y="3618180"/>
              <a:ext cx="536400" cy="79812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C1103F20-2573-484E-911C-58582B96E5E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67540" y="3609180"/>
                <a:ext cx="554040" cy="815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45" name="Group 144">
            <a:extLst>
              <a:ext uri="{FF2B5EF4-FFF2-40B4-BE49-F238E27FC236}">
                <a16:creationId xmlns:a16="http://schemas.microsoft.com/office/drawing/2014/main" id="{FAD9E801-7EE3-84C9-1AE3-89FAD6028CC9}"/>
              </a:ext>
            </a:extLst>
          </p:cNvPr>
          <p:cNvGrpSpPr/>
          <p:nvPr/>
        </p:nvGrpSpPr>
        <p:grpSpPr>
          <a:xfrm>
            <a:off x="704740" y="6660"/>
            <a:ext cx="4337640" cy="4116960"/>
            <a:chOff x="704740" y="6660"/>
            <a:chExt cx="4337640" cy="411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440A7B8-3CFA-8FB7-0FCC-75709820F35B}"/>
                    </a:ext>
                  </a:extLst>
                </p14:cNvPr>
                <p14:cNvContentPartPr/>
                <p14:nvPr/>
              </p14:nvContentPartPr>
              <p14:xfrm>
                <a:off x="1976260" y="2277900"/>
                <a:ext cx="36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440A7B8-3CFA-8FB7-0FCC-75709820F35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967620" y="22689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C3E9D8A-B7C5-37AE-CFEC-CED90C8655B2}"/>
                    </a:ext>
                  </a:extLst>
                </p14:cNvPr>
                <p14:cNvContentPartPr/>
                <p14:nvPr/>
              </p14:nvContentPartPr>
              <p14:xfrm>
                <a:off x="704740" y="6660"/>
                <a:ext cx="1457640" cy="29077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C3E9D8A-B7C5-37AE-CFEC-CED90C8655B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95740" y="-2340"/>
                  <a:ext cx="1475280" cy="29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E91EC15-8ED9-CBEE-FBD9-A17E1EF4E590}"/>
                    </a:ext>
                  </a:extLst>
                </p14:cNvPr>
                <p14:cNvContentPartPr/>
                <p14:nvPr/>
              </p14:nvContentPartPr>
              <p14:xfrm>
                <a:off x="1784020" y="2739060"/>
                <a:ext cx="118440" cy="4741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E91EC15-8ED9-CBEE-FBD9-A17E1EF4E59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775020" y="2730060"/>
                  <a:ext cx="136080" cy="49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7B3743E-7246-BCE1-DBF6-01C9909246A2}"/>
                    </a:ext>
                  </a:extLst>
                </p14:cNvPr>
                <p14:cNvContentPartPr/>
                <p14:nvPr/>
              </p14:nvContentPartPr>
              <p14:xfrm>
                <a:off x="1801300" y="3442140"/>
                <a:ext cx="84600" cy="314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7B3743E-7246-BCE1-DBF6-01C9909246A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792300" y="3433140"/>
                  <a:ext cx="10224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D91B57F-3F0C-C228-AF3B-098E0BE05F45}"/>
                    </a:ext>
                  </a:extLst>
                </p14:cNvPr>
                <p14:cNvContentPartPr/>
                <p14:nvPr/>
              </p14:nvContentPartPr>
              <p14:xfrm>
                <a:off x="1964380" y="3449340"/>
                <a:ext cx="48600" cy="3175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D91B57F-3F0C-C228-AF3B-098E0BE05F4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955740" y="3440700"/>
                  <a:ext cx="6624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0F7C82BC-2022-EF2A-0FD5-E5D69933FB74}"/>
                    </a:ext>
                  </a:extLst>
                </p14:cNvPr>
                <p14:cNvContentPartPr/>
                <p14:nvPr/>
              </p14:nvContentPartPr>
              <p14:xfrm>
                <a:off x="3632980" y="671940"/>
                <a:ext cx="1409400" cy="22885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0F7C82BC-2022-EF2A-0FD5-E5D69933FB7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624340" y="662940"/>
                  <a:ext cx="1427040" cy="230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F2764AC-F374-38CB-4CAD-B8AE87F6D6D0}"/>
                    </a:ext>
                  </a:extLst>
                </p14:cNvPr>
                <p14:cNvContentPartPr/>
                <p14:nvPr/>
              </p14:nvContentPartPr>
              <p14:xfrm>
                <a:off x="4214380" y="2728980"/>
                <a:ext cx="111960" cy="5482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F2764AC-F374-38CB-4CAD-B8AE87F6D6D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205380" y="2719980"/>
                  <a:ext cx="129600" cy="56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81B30F2-C325-4E34-84FA-D3B76B24EF96}"/>
                    </a:ext>
                  </a:extLst>
                </p14:cNvPr>
                <p14:cNvContentPartPr/>
                <p14:nvPr/>
              </p14:nvContentPartPr>
              <p14:xfrm>
                <a:off x="4332460" y="3461580"/>
                <a:ext cx="82080" cy="3765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81B30F2-C325-4E34-84FA-D3B76B24EF9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323460" y="3452940"/>
                  <a:ext cx="99720" cy="39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1976B68-5D58-68BE-008B-96D1696251C9}"/>
                    </a:ext>
                  </a:extLst>
                </p14:cNvPr>
                <p14:cNvContentPartPr/>
                <p14:nvPr/>
              </p14:nvContentPartPr>
              <p14:xfrm>
                <a:off x="4499860" y="3408660"/>
                <a:ext cx="29160" cy="4230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1976B68-5D58-68BE-008B-96D1696251C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490860" y="3400020"/>
                  <a:ext cx="46800" cy="44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6C597BA-2F03-A139-4D44-2BE4EE914F56}"/>
                    </a:ext>
                  </a:extLst>
                </p14:cNvPr>
                <p14:cNvContentPartPr/>
                <p14:nvPr/>
              </p14:nvContentPartPr>
              <p14:xfrm>
                <a:off x="3062740" y="2205540"/>
                <a:ext cx="377640" cy="8280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6C597BA-2F03-A139-4D44-2BE4EE914F5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054100" y="2196540"/>
                  <a:ext cx="395280" cy="84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D43422F-6C83-F944-C3B4-0DF6BECA8A62}"/>
                    </a:ext>
                  </a:extLst>
                </p14:cNvPr>
                <p14:cNvContentPartPr/>
                <p14:nvPr/>
              </p14:nvContentPartPr>
              <p14:xfrm>
                <a:off x="3174700" y="3090420"/>
                <a:ext cx="149760" cy="3178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D43422F-6C83-F944-C3B4-0DF6BECA8A6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166060" y="3081780"/>
                  <a:ext cx="16740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A7529E97-0CC0-EED5-20F4-A5AFBC799B59}"/>
                    </a:ext>
                  </a:extLst>
                </p14:cNvPr>
                <p14:cNvContentPartPr/>
                <p14:nvPr/>
              </p14:nvContentPartPr>
              <p14:xfrm>
                <a:off x="2749180" y="2239740"/>
                <a:ext cx="361800" cy="6775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A7529E97-0CC0-EED5-20F4-A5AFBC799B5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740180" y="2231100"/>
                  <a:ext cx="379440" cy="69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8B4EE32C-FA46-633D-4929-9BBC11D4A782}"/>
                    </a:ext>
                  </a:extLst>
                </p14:cNvPr>
                <p14:cNvContentPartPr/>
                <p14:nvPr/>
              </p14:nvContentPartPr>
              <p14:xfrm>
                <a:off x="2744860" y="3006540"/>
                <a:ext cx="135000" cy="2926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8B4EE32C-FA46-633D-4929-9BBC11D4A78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736220" y="2997540"/>
                  <a:ext cx="15264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724E73F-CED0-904E-D7C5-033886B605A4}"/>
                    </a:ext>
                  </a:extLst>
                </p14:cNvPr>
                <p14:cNvContentPartPr/>
                <p14:nvPr/>
              </p14:nvContentPartPr>
              <p14:xfrm>
                <a:off x="4145260" y="2118060"/>
                <a:ext cx="253080" cy="1904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724E73F-CED0-904E-D7C5-033886B605A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136620" y="2109060"/>
                  <a:ext cx="27072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A8711A4-89A3-19DD-D0F8-E93C538719BF}"/>
                    </a:ext>
                  </a:extLst>
                </p14:cNvPr>
                <p14:cNvContentPartPr/>
                <p14:nvPr/>
              </p14:nvContentPartPr>
              <p14:xfrm>
                <a:off x="4046260" y="2155140"/>
                <a:ext cx="196920" cy="1386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A8711A4-89A3-19DD-D0F8-E93C538719B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037620" y="2146500"/>
                  <a:ext cx="21456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88B3FAB-2271-5587-492F-BF76C2C8ECAB}"/>
                    </a:ext>
                  </a:extLst>
                </p14:cNvPr>
                <p14:cNvContentPartPr/>
                <p14:nvPr/>
              </p14:nvContentPartPr>
              <p14:xfrm>
                <a:off x="3227620" y="2138940"/>
                <a:ext cx="454320" cy="1735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88B3FAB-2271-5587-492F-BF76C2C8ECA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218980" y="2129940"/>
                  <a:ext cx="47196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8424A2C8-EFF6-2BC3-AE39-4DF8FC4095AF}"/>
                    </a:ext>
                  </a:extLst>
                </p14:cNvPr>
                <p14:cNvContentPartPr/>
                <p14:nvPr/>
              </p14:nvContentPartPr>
              <p14:xfrm>
                <a:off x="2888140" y="2136060"/>
                <a:ext cx="371160" cy="1540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8424A2C8-EFF6-2BC3-AE39-4DF8FC4095A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879500" y="2127420"/>
                  <a:ext cx="3888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9EE298D1-423D-B172-13B8-A1A0D5759AE5}"/>
                    </a:ext>
                  </a:extLst>
                </p14:cNvPr>
                <p14:cNvContentPartPr/>
                <p14:nvPr/>
              </p14:nvContentPartPr>
              <p14:xfrm>
                <a:off x="2166340" y="2176740"/>
                <a:ext cx="131400" cy="7750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9EE298D1-423D-B172-13B8-A1A0D5759AE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157340" y="2168100"/>
                  <a:ext cx="149040" cy="79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69CCF001-D4E5-DC00-F100-99EE7F075F48}"/>
                    </a:ext>
                  </a:extLst>
                </p14:cNvPr>
                <p14:cNvContentPartPr/>
                <p14:nvPr/>
              </p14:nvContentPartPr>
              <p14:xfrm>
                <a:off x="2268580" y="3002220"/>
                <a:ext cx="154080" cy="3204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69CCF001-D4E5-DC00-F100-99EE7F075F4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259940" y="2993220"/>
                  <a:ext cx="17172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9DC26892-76F0-9357-90DA-79ADFC316134}"/>
                    </a:ext>
                  </a:extLst>
                </p14:cNvPr>
                <p14:cNvContentPartPr/>
                <p14:nvPr/>
              </p14:nvContentPartPr>
              <p14:xfrm>
                <a:off x="1295500" y="488340"/>
                <a:ext cx="6840" cy="68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9DC26892-76F0-9357-90DA-79ADFC31613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286500" y="479700"/>
                  <a:ext cx="2448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CAA2F8A-C251-51C5-B3DB-4969658D1241}"/>
                    </a:ext>
                  </a:extLst>
                </p14:cNvPr>
                <p14:cNvContentPartPr/>
                <p14:nvPr/>
              </p14:nvContentPartPr>
              <p14:xfrm>
                <a:off x="1236100" y="451980"/>
                <a:ext cx="81720" cy="3661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CAA2F8A-C251-51C5-B3DB-4969658D124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227460" y="442980"/>
                  <a:ext cx="99360" cy="38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AFE5E23-351D-BE43-6442-3D9900433252}"/>
                    </a:ext>
                  </a:extLst>
                </p14:cNvPr>
                <p14:cNvContentPartPr/>
                <p14:nvPr/>
              </p14:nvContentPartPr>
              <p14:xfrm>
                <a:off x="1165180" y="187740"/>
                <a:ext cx="109440" cy="1969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AFE5E23-351D-BE43-6442-3D990043325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156540" y="178740"/>
                  <a:ext cx="12708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D320003-2380-BB70-BCD5-D723F3596F35}"/>
                    </a:ext>
                  </a:extLst>
                </p14:cNvPr>
                <p14:cNvContentPartPr/>
                <p14:nvPr/>
              </p14:nvContentPartPr>
              <p14:xfrm>
                <a:off x="1968340" y="1632420"/>
                <a:ext cx="360" cy="36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D320003-2380-BB70-BCD5-D723F3596F3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959700" y="1623420"/>
                  <a:ext cx="18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7AAC275-8F7D-44DA-F0B6-8DA613341E97}"/>
                    </a:ext>
                  </a:extLst>
                </p14:cNvPr>
                <p14:cNvContentPartPr/>
                <p14:nvPr/>
              </p14:nvContentPartPr>
              <p14:xfrm>
                <a:off x="1969780" y="1907460"/>
                <a:ext cx="4320" cy="43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7AAC275-8F7D-44DA-F0B6-8DA613341E9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960780" y="1898460"/>
                  <a:ext cx="2196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32D70BB-61C5-D6AB-66B1-B38911AE277A}"/>
                    </a:ext>
                  </a:extLst>
                </p14:cNvPr>
                <p14:cNvContentPartPr/>
                <p14:nvPr/>
              </p14:nvContentPartPr>
              <p14:xfrm>
                <a:off x="4552420" y="1584900"/>
                <a:ext cx="71280" cy="1839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32D70BB-61C5-D6AB-66B1-B38911AE277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543780" y="1576260"/>
                  <a:ext cx="8892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74013F6-DEA0-BCD3-1EC8-C278D88383A1}"/>
                    </a:ext>
                  </a:extLst>
                </p14:cNvPr>
                <p14:cNvContentPartPr/>
                <p14:nvPr/>
              </p14:nvContentPartPr>
              <p14:xfrm>
                <a:off x="4618300" y="484380"/>
                <a:ext cx="65880" cy="2581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74013F6-DEA0-BCD3-1EC8-C278D88383A1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609660" y="475380"/>
                  <a:ext cx="8352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6A0ADA3-7AB3-4A94-14FF-8AA3AFA46077}"/>
                    </a:ext>
                  </a:extLst>
                </p14:cNvPr>
                <p14:cNvContentPartPr/>
                <p14:nvPr/>
              </p14:nvContentPartPr>
              <p14:xfrm>
                <a:off x="4684540" y="198540"/>
                <a:ext cx="115560" cy="1918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6A0ADA3-7AB3-4A94-14FF-8AA3AFA4607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675900" y="189540"/>
                  <a:ext cx="13320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6BDC34F-5DE6-3667-0D38-5346120D93B8}"/>
                    </a:ext>
                  </a:extLst>
                </p14:cNvPr>
                <p14:cNvContentPartPr/>
                <p14:nvPr/>
              </p14:nvContentPartPr>
              <p14:xfrm>
                <a:off x="4565380" y="957060"/>
                <a:ext cx="8280" cy="1458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6BDC34F-5DE6-3667-0D38-5346120D93B8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556740" y="948420"/>
                  <a:ext cx="2592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15BF08C-7188-C331-9EF4-B0B3A6A4E409}"/>
                    </a:ext>
                  </a:extLst>
                </p14:cNvPr>
                <p14:cNvContentPartPr/>
                <p14:nvPr/>
              </p14:nvContentPartPr>
              <p14:xfrm>
                <a:off x="4215100" y="493740"/>
                <a:ext cx="93960" cy="3351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15BF08C-7188-C331-9EF4-B0B3A6A4E409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206460" y="485100"/>
                  <a:ext cx="11160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EFAA8F2-D909-4068-8B95-43CF1FE5445A}"/>
                    </a:ext>
                  </a:extLst>
                </p14:cNvPr>
                <p14:cNvContentPartPr/>
                <p14:nvPr/>
              </p14:nvContentPartPr>
              <p14:xfrm>
                <a:off x="4301500" y="155700"/>
                <a:ext cx="124920" cy="2217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EFAA8F2-D909-4068-8B95-43CF1FE5445A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292500" y="147060"/>
                  <a:ext cx="14256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2FBD9BA-BFE3-8250-44E9-8287C094BED0}"/>
                    </a:ext>
                  </a:extLst>
                </p14:cNvPr>
                <p14:cNvContentPartPr/>
                <p14:nvPr/>
              </p14:nvContentPartPr>
              <p14:xfrm>
                <a:off x="3898300" y="490140"/>
                <a:ext cx="38160" cy="3373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2FBD9BA-BFE3-8250-44E9-8287C094BED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889300" y="481500"/>
                  <a:ext cx="5580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40629B9-D6B6-49D2-9FD4-D670DD1793F4}"/>
                    </a:ext>
                  </a:extLst>
                </p14:cNvPr>
                <p14:cNvContentPartPr/>
                <p14:nvPr/>
              </p14:nvContentPartPr>
              <p14:xfrm>
                <a:off x="3877420" y="180180"/>
                <a:ext cx="180360" cy="1609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40629B9-D6B6-49D2-9FD4-D670DD1793F4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868420" y="171540"/>
                  <a:ext cx="19800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28F3575B-4C6F-B34E-250B-F104FA8B2D98}"/>
                    </a:ext>
                  </a:extLst>
                </p14:cNvPr>
                <p14:cNvContentPartPr/>
                <p14:nvPr/>
              </p14:nvContentPartPr>
              <p14:xfrm>
                <a:off x="3510580" y="713340"/>
                <a:ext cx="149040" cy="3330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8F3575B-4C6F-B34E-250B-F104FA8B2D98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501940" y="704340"/>
                  <a:ext cx="16668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B52553F-7619-7049-3BF6-AB86B1044EF8}"/>
                    </a:ext>
                  </a:extLst>
                </p14:cNvPr>
                <p14:cNvContentPartPr/>
                <p14:nvPr/>
              </p14:nvContentPartPr>
              <p14:xfrm>
                <a:off x="3510580" y="705060"/>
                <a:ext cx="162360" cy="3546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B52553F-7619-7049-3BF6-AB86B1044EF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501940" y="696420"/>
                  <a:ext cx="18000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4E2F8E1-1D98-9339-579A-D93396B165FF}"/>
                    </a:ext>
                  </a:extLst>
                </p14:cNvPr>
                <p14:cNvContentPartPr/>
                <p14:nvPr/>
              </p14:nvContentPartPr>
              <p14:xfrm>
                <a:off x="3182620" y="718740"/>
                <a:ext cx="121680" cy="3506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4E2F8E1-1D98-9339-579A-D93396B165FF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173980" y="709740"/>
                  <a:ext cx="13932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647462E-421A-6B25-69FD-304A292F664B}"/>
                    </a:ext>
                  </a:extLst>
                </p14:cNvPr>
                <p14:cNvContentPartPr/>
                <p14:nvPr/>
              </p14:nvContentPartPr>
              <p14:xfrm>
                <a:off x="3180100" y="720180"/>
                <a:ext cx="170280" cy="2725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647462E-421A-6B25-69FD-304A292F664B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171100" y="711180"/>
                  <a:ext cx="18792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2753F19-66EA-F3ED-D32F-46D1A4D7E84A}"/>
                    </a:ext>
                  </a:extLst>
                </p14:cNvPr>
                <p14:cNvContentPartPr/>
                <p14:nvPr/>
              </p14:nvContentPartPr>
              <p14:xfrm>
                <a:off x="1597180" y="542700"/>
                <a:ext cx="73800" cy="3927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2753F19-66EA-F3ED-D32F-46D1A4D7E84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588540" y="534060"/>
                  <a:ext cx="9144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EF5AD30-CA7C-EC21-A9B5-19018D987A96}"/>
                    </a:ext>
                  </a:extLst>
                </p14:cNvPr>
                <p14:cNvContentPartPr/>
                <p14:nvPr/>
              </p14:nvContentPartPr>
              <p14:xfrm>
                <a:off x="1565500" y="184860"/>
                <a:ext cx="95040" cy="1782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EF5AD30-CA7C-EC21-A9B5-19018D987A9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556860" y="176220"/>
                  <a:ext cx="11268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F3E7CEA-D4E1-527D-0350-CCE9546EF853}"/>
                    </a:ext>
                  </a:extLst>
                </p14:cNvPr>
                <p14:cNvContentPartPr/>
                <p14:nvPr/>
              </p14:nvContentPartPr>
              <p14:xfrm>
                <a:off x="1606540" y="133020"/>
                <a:ext cx="176760" cy="117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F3E7CEA-D4E1-527D-0350-CCE9546EF853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597540" y="124020"/>
                  <a:ext cx="19440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CF5BC12-0E9C-1BEB-97CC-D422BDD8C5E2}"/>
                    </a:ext>
                  </a:extLst>
                </p14:cNvPr>
                <p14:cNvContentPartPr/>
                <p14:nvPr/>
              </p14:nvContentPartPr>
              <p14:xfrm>
                <a:off x="1944940" y="469980"/>
                <a:ext cx="71280" cy="399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CF5BC12-0E9C-1BEB-97CC-D422BDD8C5E2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936300" y="461340"/>
                  <a:ext cx="8892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007CA9F-FF9D-4D75-13FA-1480AB5D6F87}"/>
                    </a:ext>
                  </a:extLst>
                </p14:cNvPr>
                <p14:cNvContentPartPr/>
                <p14:nvPr/>
              </p14:nvContentPartPr>
              <p14:xfrm>
                <a:off x="2002540" y="1047060"/>
                <a:ext cx="4320" cy="12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007CA9F-FF9D-4D75-13FA-1480AB5D6F87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993900" y="1038420"/>
                  <a:ext cx="2196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2B9ACE0-A06B-9BE4-21F7-C09A8DF9A53B}"/>
                    </a:ext>
                  </a:extLst>
                </p14:cNvPr>
                <p14:cNvContentPartPr/>
                <p14:nvPr/>
              </p14:nvContentPartPr>
              <p14:xfrm>
                <a:off x="1975180" y="1392660"/>
                <a:ext cx="17640" cy="104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2B9ACE0-A06B-9BE4-21F7-C09A8DF9A53B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966180" y="1383660"/>
                  <a:ext cx="3528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D0F37E8-E6F0-3502-C08A-A201AC4A4F4C}"/>
                    </a:ext>
                  </a:extLst>
                </p14:cNvPr>
                <p14:cNvContentPartPr/>
                <p14:nvPr/>
              </p14:nvContentPartPr>
              <p14:xfrm>
                <a:off x="1897780" y="161820"/>
                <a:ext cx="159120" cy="165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D0F37E8-E6F0-3502-C08A-A201AC4A4F4C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889140" y="153180"/>
                  <a:ext cx="17676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46F62354-4644-DED6-1D6C-2247122C9CBC}"/>
                    </a:ext>
                  </a:extLst>
                </p14:cNvPr>
                <p14:cNvContentPartPr/>
                <p14:nvPr/>
              </p14:nvContentPartPr>
              <p14:xfrm>
                <a:off x="2266060" y="732780"/>
                <a:ext cx="124200" cy="5367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46F62354-4644-DED6-1D6C-2247122C9CBC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2257420" y="724140"/>
                  <a:ext cx="141840" cy="55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35EDDFCE-514B-16B6-F0E1-4F5397E409B7}"/>
                    </a:ext>
                  </a:extLst>
                </p14:cNvPr>
                <p14:cNvContentPartPr/>
                <p14:nvPr/>
              </p14:nvContentPartPr>
              <p14:xfrm>
                <a:off x="2230060" y="755820"/>
                <a:ext cx="117720" cy="5230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35EDDFCE-514B-16B6-F0E1-4F5397E409B7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2221420" y="747180"/>
                  <a:ext cx="135360" cy="54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DB295892-468F-3B40-021B-088C7FACC6BD}"/>
                    </a:ext>
                  </a:extLst>
                </p14:cNvPr>
                <p14:cNvContentPartPr/>
                <p14:nvPr/>
              </p14:nvContentPartPr>
              <p14:xfrm>
                <a:off x="2461180" y="838980"/>
                <a:ext cx="664920" cy="5295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DB295892-468F-3B40-021B-088C7FACC6BD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2452180" y="829980"/>
                  <a:ext cx="682560" cy="54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1C7F547-3762-682A-68FC-33B4BC9DE491}"/>
                    </a:ext>
                  </a:extLst>
                </p14:cNvPr>
                <p14:cNvContentPartPr/>
                <p14:nvPr/>
              </p14:nvContentPartPr>
              <p14:xfrm>
                <a:off x="2461180" y="883980"/>
                <a:ext cx="645840" cy="5508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1C7F547-3762-682A-68FC-33B4BC9DE491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2452180" y="875340"/>
                  <a:ext cx="663480" cy="56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E74A089D-8A78-32C6-7B0F-4D09B39B8D98}"/>
                    </a:ext>
                  </a:extLst>
                </p14:cNvPr>
                <p14:cNvContentPartPr/>
                <p14:nvPr/>
              </p14:nvContentPartPr>
              <p14:xfrm>
                <a:off x="2779780" y="811980"/>
                <a:ext cx="32760" cy="5868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E74A089D-8A78-32C6-7B0F-4D09B39B8D98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770780" y="803340"/>
                  <a:ext cx="50400" cy="60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94FE4AD2-2B5A-09B8-0319-51D426253EE6}"/>
                    </a:ext>
                  </a:extLst>
                </p14:cNvPr>
                <p14:cNvContentPartPr/>
                <p14:nvPr/>
              </p14:nvContentPartPr>
              <p14:xfrm>
                <a:off x="2466580" y="1156860"/>
                <a:ext cx="613800" cy="342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94FE4AD2-2B5A-09B8-0319-51D426253EE6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2457940" y="1147860"/>
                  <a:ext cx="63144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AC36DCAF-2E17-A85C-8BFD-755D5991459B}"/>
                    </a:ext>
                  </a:extLst>
                </p14:cNvPr>
                <p14:cNvContentPartPr/>
                <p14:nvPr/>
              </p14:nvContentPartPr>
              <p14:xfrm>
                <a:off x="2812540" y="442980"/>
                <a:ext cx="116280" cy="3225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AC36DCAF-2E17-A85C-8BFD-755D5991459B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2803900" y="434340"/>
                  <a:ext cx="13392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93773FCD-27DA-BCDC-7CA6-81A7D7EB4D01}"/>
                    </a:ext>
                  </a:extLst>
                </p14:cNvPr>
                <p14:cNvContentPartPr/>
                <p14:nvPr/>
              </p14:nvContentPartPr>
              <p14:xfrm>
                <a:off x="2565940" y="269100"/>
                <a:ext cx="141840" cy="2631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93773FCD-27DA-BCDC-7CA6-81A7D7EB4D01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556940" y="260100"/>
                  <a:ext cx="15948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B1EB0E9E-8814-EBBA-A447-3C84A5DE056A}"/>
                    </a:ext>
                  </a:extLst>
                </p14:cNvPr>
                <p14:cNvContentPartPr/>
                <p14:nvPr/>
              </p14:nvContentPartPr>
              <p14:xfrm>
                <a:off x="2296300" y="1462500"/>
                <a:ext cx="1800" cy="28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B1EB0E9E-8814-EBBA-A447-3C84A5DE056A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2287660" y="1453500"/>
                  <a:ext cx="194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6900B740-20FE-0DB9-CC4F-06C50AC6E94E}"/>
                    </a:ext>
                  </a:extLst>
                </p14:cNvPr>
                <p14:cNvContentPartPr/>
                <p14:nvPr/>
              </p14:nvContentPartPr>
              <p14:xfrm>
                <a:off x="2244100" y="1511820"/>
                <a:ext cx="205200" cy="5990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6900B740-20FE-0DB9-CC4F-06C50AC6E94E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235460" y="1502820"/>
                  <a:ext cx="222840" cy="61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76789E45-DC7A-D377-6802-55AD2400BB77}"/>
                    </a:ext>
                  </a:extLst>
                </p14:cNvPr>
                <p14:cNvContentPartPr/>
                <p14:nvPr/>
              </p14:nvContentPartPr>
              <p14:xfrm>
                <a:off x="2454340" y="1470420"/>
                <a:ext cx="231480" cy="5684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76789E45-DC7A-D377-6802-55AD2400BB77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2445700" y="1461780"/>
                  <a:ext cx="249120" cy="58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73A59F5C-EB58-1F28-FDBE-19158066E9B3}"/>
                    </a:ext>
                  </a:extLst>
                </p14:cNvPr>
                <p14:cNvContentPartPr/>
                <p14:nvPr/>
              </p14:nvContentPartPr>
              <p14:xfrm>
                <a:off x="2669980" y="1355940"/>
                <a:ext cx="228960" cy="5515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73A59F5C-EB58-1F28-FDBE-19158066E9B3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2661340" y="1347300"/>
                  <a:ext cx="246600" cy="56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17585357-83D9-8F67-CA02-62875E8A28C3}"/>
                    </a:ext>
                  </a:extLst>
                </p14:cNvPr>
                <p14:cNvContentPartPr/>
                <p14:nvPr/>
              </p14:nvContentPartPr>
              <p14:xfrm>
                <a:off x="2995420" y="1139220"/>
                <a:ext cx="192600" cy="6746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17585357-83D9-8F67-CA02-62875E8A28C3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986780" y="1130580"/>
                  <a:ext cx="210240" cy="69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05625495-F6F2-98DC-C56A-B8339CB4D395}"/>
                    </a:ext>
                  </a:extLst>
                </p14:cNvPr>
                <p14:cNvContentPartPr/>
                <p14:nvPr/>
              </p14:nvContentPartPr>
              <p14:xfrm>
                <a:off x="3377020" y="1144620"/>
                <a:ext cx="190800" cy="6343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05625495-F6F2-98DC-C56A-B8339CB4D395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3368020" y="1135980"/>
                  <a:ext cx="208440" cy="65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8DE702FF-EEED-218D-8D93-7402B2B079A1}"/>
                    </a:ext>
                  </a:extLst>
                </p14:cNvPr>
                <p14:cNvContentPartPr/>
                <p14:nvPr/>
              </p14:nvContentPartPr>
              <p14:xfrm>
                <a:off x="3703180" y="1156860"/>
                <a:ext cx="192600" cy="6426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8DE702FF-EEED-218D-8D93-7402B2B079A1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694180" y="1147860"/>
                  <a:ext cx="210240" cy="66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63A8F100-6E18-50B0-8B18-4F3F8C25B30E}"/>
                    </a:ext>
                  </a:extLst>
                </p14:cNvPr>
                <p14:cNvContentPartPr/>
                <p14:nvPr/>
              </p14:nvContentPartPr>
              <p14:xfrm>
                <a:off x="4032220" y="1143180"/>
                <a:ext cx="190080" cy="6426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63A8F100-6E18-50B0-8B18-4F3F8C25B30E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4023220" y="1134540"/>
                  <a:ext cx="207720" cy="66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3ECFD3EA-3507-945C-DF7D-C29CE69E30B9}"/>
                    </a:ext>
                  </a:extLst>
                </p14:cNvPr>
                <p14:cNvContentPartPr/>
                <p14:nvPr/>
              </p14:nvContentPartPr>
              <p14:xfrm>
                <a:off x="3618580" y="1788300"/>
                <a:ext cx="236160" cy="1000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3ECFD3EA-3507-945C-DF7D-C29CE69E30B9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609940" y="1779300"/>
                  <a:ext cx="25380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C1CD9D04-4007-C10F-8B4C-2AE2E4550648}"/>
                    </a:ext>
                  </a:extLst>
                </p14:cNvPr>
                <p14:cNvContentPartPr/>
                <p14:nvPr/>
              </p14:nvContentPartPr>
              <p14:xfrm>
                <a:off x="3396820" y="1835100"/>
                <a:ext cx="221040" cy="1526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C1CD9D04-4007-C10F-8B4C-2AE2E4550648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387820" y="1826100"/>
                  <a:ext cx="23868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8F3D7C20-8F54-F0C4-F017-2576718089BF}"/>
                    </a:ext>
                  </a:extLst>
                </p14:cNvPr>
                <p14:cNvContentPartPr/>
                <p14:nvPr/>
              </p14:nvContentPartPr>
              <p14:xfrm>
                <a:off x="3177580" y="1872900"/>
                <a:ext cx="201960" cy="1947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8F3D7C20-8F54-F0C4-F017-2576718089BF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168580" y="1863900"/>
                  <a:ext cx="21960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5C4BA129-BCC3-9246-B505-38F6AE3F9219}"/>
                    </a:ext>
                  </a:extLst>
                </p14:cNvPr>
                <p14:cNvContentPartPr/>
                <p14:nvPr/>
              </p14:nvContentPartPr>
              <p14:xfrm>
                <a:off x="2618140" y="1675620"/>
                <a:ext cx="229320" cy="19058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5C4BA129-BCC3-9246-B505-38F6AE3F9219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2609500" y="1666980"/>
                  <a:ext cx="246960" cy="19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7C3B8B89-2F45-34A9-BC7D-91282EF7643F}"/>
                    </a:ext>
                  </a:extLst>
                </p14:cNvPr>
                <p14:cNvContentPartPr/>
                <p14:nvPr/>
              </p14:nvContentPartPr>
              <p14:xfrm>
                <a:off x="2765380" y="3693420"/>
                <a:ext cx="67680" cy="2948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7C3B8B89-2F45-34A9-BC7D-91282EF7643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2756380" y="3684420"/>
                  <a:ext cx="8532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78975648-5565-AEF7-E1E4-FAEE56A0F82E}"/>
                    </a:ext>
                  </a:extLst>
                </p14:cNvPr>
                <p14:cNvContentPartPr/>
                <p14:nvPr/>
              </p14:nvContentPartPr>
              <p14:xfrm>
                <a:off x="2969500" y="3886020"/>
                <a:ext cx="21960" cy="518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78975648-5565-AEF7-E1E4-FAEE56A0F82E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2960500" y="3877380"/>
                  <a:ext cx="3960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755C76D3-6BEA-F46B-DE6A-AEFF0B4AA3DC}"/>
                    </a:ext>
                  </a:extLst>
                </p14:cNvPr>
                <p14:cNvContentPartPr/>
                <p14:nvPr/>
              </p14:nvContentPartPr>
              <p14:xfrm>
                <a:off x="3130060" y="3808980"/>
                <a:ext cx="84600" cy="2523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755C76D3-6BEA-F46B-DE6A-AEFF0B4AA3DC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3121060" y="3800340"/>
                  <a:ext cx="10224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54EDC08F-C9D2-4BF4-1A83-7EA36065C4BC}"/>
                    </a:ext>
                  </a:extLst>
                </p14:cNvPr>
                <p14:cNvContentPartPr/>
                <p14:nvPr/>
              </p14:nvContentPartPr>
              <p14:xfrm>
                <a:off x="3082540" y="3838140"/>
                <a:ext cx="154440" cy="2372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54EDC08F-C9D2-4BF4-1A83-7EA36065C4BC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3073900" y="3829500"/>
                  <a:ext cx="17208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728D6330-3096-4E9E-AE4E-25391540CD25}"/>
                    </a:ext>
                  </a:extLst>
                </p14:cNvPr>
                <p14:cNvContentPartPr/>
                <p14:nvPr/>
              </p14:nvContentPartPr>
              <p14:xfrm>
                <a:off x="3297100" y="3704940"/>
                <a:ext cx="137520" cy="4053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728D6330-3096-4E9E-AE4E-25391540CD25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3288100" y="3695940"/>
                  <a:ext cx="155160" cy="42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76DAAE0C-E662-7F06-6CF7-E57A994F334E}"/>
                    </a:ext>
                  </a:extLst>
                </p14:cNvPr>
                <p14:cNvContentPartPr/>
                <p14:nvPr/>
              </p14:nvContentPartPr>
              <p14:xfrm>
                <a:off x="3539740" y="3981060"/>
                <a:ext cx="147960" cy="356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76DAAE0C-E662-7F06-6CF7-E57A994F334E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3530740" y="3972420"/>
                  <a:ext cx="16560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97084A3B-B8B3-7CED-0C80-35926214EBF7}"/>
                    </a:ext>
                  </a:extLst>
                </p14:cNvPr>
                <p14:cNvContentPartPr/>
                <p14:nvPr/>
              </p14:nvContentPartPr>
              <p14:xfrm>
                <a:off x="3566020" y="4086180"/>
                <a:ext cx="168840" cy="212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97084A3B-B8B3-7CED-0C80-35926214EBF7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3557020" y="4077180"/>
                  <a:ext cx="1864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5A3877E9-C7DC-416D-C408-9800BECC279A}"/>
                    </a:ext>
                  </a:extLst>
                </p14:cNvPr>
                <p14:cNvContentPartPr/>
                <p14:nvPr/>
              </p14:nvContentPartPr>
              <p14:xfrm>
                <a:off x="3716140" y="3779820"/>
                <a:ext cx="153360" cy="3438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5A3877E9-C7DC-416D-C408-9800BECC279A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3707140" y="3771180"/>
                  <a:ext cx="171000" cy="36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1B45C1A-1A0E-A97A-2D57-D6E2E4F46AC8}"/>
                    </a:ext>
                  </a:extLst>
                </p14:cNvPr>
                <p14:cNvContentPartPr/>
                <p14:nvPr/>
              </p14:nvContentPartPr>
              <p14:xfrm>
                <a:off x="4010620" y="4001220"/>
                <a:ext cx="70920" cy="662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1B45C1A-1A0E-A97A-2D57-D6E2E4F46AC8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4001620" y="3992580"/>
                  <a:ext cx="8856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561BCD9E-1265-A90F-ADDC-EC4EFE267FD9}"/>
                    </a:ext>
                  </a:extLst>
                </p14:cNvPr>
                <p14:cNvContentPartPr/>
                <p14:nvPr/>
              </p14:nvContentPartPr>
              <p14:xfrm>
                <a:off x="1600060" y="3229020"/>
                <a:ext cx="653040" cy="6627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561BCD9E-1265-A90F-ADDC-EC4EFE267FD9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591060" y="3220020"/>
                  <a:ext cx="670680" cy="68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26E018AD-996C-E358-E7A3-23B1AD195255}"/>
                    </a:ext>
                  </a:extLst>
                </p14:cNvPr>
                <p14:cNvContentPartPr/>
                <p14:nvPr/>
              </p14:nvContentPartPr>
              <p14:xfrm>
                <a:off x="4181980" y="3238020"/>
                <a:ext cx="638280" cy="7642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26E018AD-996C-E358-E7A3-23B1AD195255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4172980" y="3229020"/>
                  <a:ext cx="655920" cy="78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CDCABAD1-4465-3E4E-3469-0642D01B6560}"/>
                    </a:ext>
                  </a:extLst>
                </p14:cNvPr>
                <p14:cNvContentPartPr/>
                <p14:nvPr/>
              </p14:nvContentPartPr>
              <p14:xfrm>
                <a:off x="2407180" y="55980"/>
                <a:ext cx="461880" cy="6332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CDCABAD1-4465-3E4E-3469-0642D01B6560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2398540" y="47340"/>
                  <a:ext cx="479520" cy="65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53B42BD2-EFC1-9939-8B26-9D78D7A767B8}"/>
                  </a:ext>
                </a:extLst>
              </p14:cNvPr>
              <p14:cNvContentPartPr/>
              <p14:nvPr/>
            </p14:nvContentPartPr>
            <p14:xfrm>
              <a:off x="5963980" y="2620620"/>
              <a:ext cx="79560" cy="34812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53B42BD2-EFC1-9939-8B26-9D78D7A767B8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5955340" y="2611620"/>
                <a:ext cx="97200" cy="3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8CA91846-EB23-5D1C-04CD-7EDF1783E3D6}"/>
                  </a:ext>
                </a:extLst>
              </p14:cNvPr>
              <p14:cNvContentPartPr/>
              <p14:nvPr/>
            </p14:nvContentPartPr>
            <p14:xfrm>
              <a:off x="6116980" y="2558700"/>
              <a:ext cx="92520" cy="41688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8CA91846-EB23-5D1C-04CD-7EDF1783E3D6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6107980" y="2550060"/>
                <a:ext cx="110160" cy="43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100E1753-69CE-1C34-B9EF-11B1A379214D}"/>
                  </a:ext>
                </a:extLst>
              </p14:cNvPr>
              <p14:cNvContentPartPr/>
              <p14:nvPr/>
            </p14:nvContentPartPr>
            <p14:xfrm>
              <a:off x="6395980" y="2831220"/>
              <a:ext cx="268920" cy="1728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100E1753-69CE-1C34-B9EF-11B1A379214D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6387340" y="2822220"/>
                <a:ext cx="28656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23CDF1C5-9D51-276D-2933-40598FD9CA3D}"/>
                  </a:ext>
                </a:extLst>
              </p14:cNvPr>
              <p14:cNvContentPartPr/>
              <p14:nvPr/>
            </p14:nvContentPartPr>
            <p14:xfrm>
              <a:off x="6556900" y="2728980"/>
              <a:ext cx="45000" cy="30852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23CDF1C5-9D51-276D-2933-40598FD9CA3D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6547900" y="2719980"/>
                <a:ext cx="62640" cy="32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6B76FAF7-7748-AAA7-69EA-AFDF87F2B882}"/>
                  </a:ext>
                </a:extLst>
              </p14:cNvPr>
              <p14:cNvContentPartPr/>
              <p14:nvPr/>
            </p14:nvContentPartPr>
            <p14:xfrm>
              <a:off x="6827980" y="2601540"/>
              <a:ext cx="102960" cy="45504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6B76FAF7-7748-AAA7-69EA-AFDF87F2B882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6819340" y="2592540"/>
                <a:ext cx="120600" cy="47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8CD73114-D5DD-1B05-71FE-3F05B3A3A2F2}"/>
                  </a:ext>
                </a:extLst>
              </p14:cNvPr>
              <p14:cNvContentPartPr/>
              <p14:nvPr/>
            </p14:nvContentPartPr>
            <p14:xfrm>
              <a:off x="6984940" y="2609100"/>
              <a:ext cx="129600" cy="47772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8CD73114-D5DD-1B05-71FE-3F05B3A3A2F2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6975940" y="2600100"/>
                <a:ext cx="147240" cy="49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CFE4263E-5020-41DD-6CC5-BFE9A26982D4}"/>
                  </a:ext>
                </a:extLst>
              </p14:cNvPr>
              <p14:cNvContentPartPr/>
              <p14:nvPr/>
            </p14:nvContentPartPr>
            <p14:xfrm>
              <a:off x="7325860" y="2900700"/>
              <a:ext cx="268920" cy="648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CFE4263E-5020-41DD-6CC5-BFE9A26982D4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7317220" y="2892060"/>
                <a:ext cx="28656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D089C41A-F21E-B6A6-3F04-31709A6C0D07}"/>
                  </a:ext>
                </a:extLst>
              </p14:cNvPr>
              <p14:cNvContentPartPr/>
              <p14:nvPr/>
            </p14:nvContentPartPr>
            <p14:xfrm>
              <a:off x="7448260" y="2808180"/>
              <a:ext cx="30600" cy="27792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D089C41A-F21E-B6A6-3F04-31709A6C0D07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7439620" y="2799180"/>
                <a:ext cx="4824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99CE1047-218F-6169-076A-829B028B967A}"/>
                  </a:ext>
                </a:extLst>
              </p14:cNvPr>
              <p14:cNvContentPartPr/>
              <p14:nvPr/>
            </p14:nvContentPartPr>
            <p14:xfrm>
              <a:off x="7798540" y="2629980"/>
              <a:ext cx="265680" cy="42336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99CE1047-218F-6169-076A-829B028B967A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7789900" y="2620980"/>
                <a:ext cx="283320" cy="44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39746DF1-E2A0-06C0-B8EA-3A1E2A4142DE}"/>
                  </a:ext>
                </a:extLst>
              </p14:cNvPr>
              <p14:cNvContentPartPr/>
              <p14:nvPr/>
            </p14:nvContentPartPr>
            <p14:xfrm>
              <a:off x="8134420" y="2854260"/>
              <a:ext cx="97920" cy="30708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39746DF1-E2A0-06C0-B8EA-3A1E2A4142DE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8125780" y="2845260"/>
                <a:ext cx="115560" cy="32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5D14FDF0-9680-F760-6E3A-5246ECBE7277}"/>
                  </a:ext>
                </a:extLst>
              </p14:cNvPr>
              <p14:cNvContentPartPr/>
              <p14:nvPr/>
            </p14:nvContentPartPr>
            <p14:xfrm>
              <a:off x="8106700" y="2919780"/>
              <a:ext cx="187200" cy="27720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5D14FDF0-9680-F760-6E3A-5246ECBE7277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8098060" y="2911140"/>
                <a:ext cx="20484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4A25B25A-E2F6-CA00-F653-C8FEE8097F63}"/>
                  </a:ext>
                </a:extLst>
              </p14:cNvPr>
              <p14:cNvContentPartPr/>
              <p14:nvPr/>
            </p14:nvContentPartPr>
            <p14:xfrm>
              <a:off x="8437540" y="2676060"/>
              <a:ext cx="240120" cy="45792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4A25B25A-E2F6-CA00-F653-C8FEE8097F63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8428540" y="2667060"/>
                <a:ext cx="257760" cy="47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372D2393-9F0D-F510-9BF3-387CAE8531CC}"/>
                  </a:ext>
                </a:extLst>
              </p14:cNvPr>
              <p14:cNvContentPartPr/>
              <p14:nvPr/>
            </p14:nvContentPartPr>
            <p14:xfrm>
              <a:off x="8778460" y="2569500"/>
              <a:ext cx="160920" cy="70524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372D2393-9F0D-F510-9BF3-387CAE8531CC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8769820" y="2560860"/>
                <a:ext cx="178560" cy="72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69FA8580-28BA-3D77-B4CB-6CF300292D01}"/>
                  </a:ext>
                </a:extLst>
              </p14:cNvPr>
              <p14:cNvContentPartPr/>
              <p14:nvPr/>
            </p14:nvContentPartPr>
            <p14:xfrm>
              <a:off x="7740580" y="2556180"/>
              <a:ext cx="191160" cy="65988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69FA8580-28BA-3D77-B4CB-6CF300292D01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7731940" y="2547180"/>
                <a:ext cx="208800" cy="67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587CC2DB-358A-8E4A-2D32-09FDA1815326}"/>
                  </a:ext>
                </a:extLst>
              </p14:cNvPr>
              <p14:cNvContentPartPr/>
              <p14:nvPr/>
            </p14:nvContentPartPr>
            <p14:xfrm>
              <a:off x="9132700" y="3021300"/>
              <a:ext cx="233640" cy="2808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587CC2DB-358A-8E4A-2D32-09FDA1815326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9124060" y="3012660"/>
                <a:ext cx="2512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EA4B8824-B01E-0F4A-D27B-71E95293DB17}"/>
                  </a:ext>
                </a:extLst>
              </p14:cNvPr>
              <p14:cNvContentPartPr/>
              <p14:nvPr/>
            </p14:nvContentPartPr>
            <p14:xfrm>
              <a:off x="9232780" y="2886660"/>
              <a:ext cx="13680" cy="32616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EA4B8824-B01E-0F4A-D27B-71E95293DB17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9224140" y="2877660"/>
                <a:ext cx="31320" cy="3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7ECF60B5-6156-E6E6-4979-0ACB29BDA448}"/>
                  </a:ext>
                </a:extLst>
              </p14:cNvPr>
              <p14:cNvContentPartPr/>
              <p14:nvPr/>
            </p14:nvContentPartPr>
            <p14:xfrm>
              <a:off x="7922380" y="3301020"/>
              <a:ext cx="795960" cy="16200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7ECF60B5-6156-E6E6-4979-0ACB29BDA448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7913740" y="3292380"/>
                <a:ext cx="81360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BCD3C3B4-B6BA-1764-632A-B33E5FA76DF8}"/>
                  </a:ext>
                </a:extLst>
              </p14:cNvPr>
              <p14:cNvContentPartPr/>
              <p14:nvPr/>
            </p14:nvContentPartPr>
            <p14:xfrm>
              <a:off x="8224060" y="3587580"/>
              <a:ext cx="129600" cy="26172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BCD3C3B4-B6BA-1764-632A-B33E5FA76DF8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8215420" y="3578940"/>
                <a:ext cx="14724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B264C551-53B9-4EFF-DDCF-930A20300B4E}"/>
                  </a:ext>
                </a:extLst>
              </p14:cNvPr>
              <p14:cNvContentPartPr/>
              <p14:nvPr/>
            </p14:nvContentPartPr>
            <p14:xfrm>
              <a:off x="8393260" y="3561300"/>
              <a:ext cx="171360" cy="37296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B264C551-53B9-4EFF-DDCF-930A20300B4E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8384620" y="3552300"/>
                <a:ext cx="189000" cy="39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03863957-785C-F61E-C206-A7909A9EC79C}"/>
                  </a:ext>
                </a:extLst>
              </p14:cNvPr>
              <p14:cNvContentPartPr/>
              <p14:nvPr/>
            </p14:nvContentPartPr>
            <p14:xfrm>
              <a:off x="5927260" y="3112020"/>
              <a:ext cx="1251360" cy="21888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03863957-785C-F61E-C206-A7909A9EC79C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5918620" y="3103380"/>
                <a:ext cx="1269000" cy="236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58" name="Group 157">
            <a:extLst>
              <a:ext uri="{FF2B5EF4-FFF2-40B4-BE49-F238E27FC236}">
                <a16:creationId xmlns:a16="http://schemas.microsoft.com/office/drawing/2014/main" id="{458EF548-9E4A-210F-2D83-9ECF3A48C08E}"/>
              </a:ext>
            </a:extLst>
          </p:cNvPr>
          <p:cNvGrpSpPr/>
          <p:nvPr/>
        </p:nvGrpSpPr>
        <p:grpSpPr>
          <a:xfrm>
            <a:off x="6279700" y="3530700"/>
            <a:ext cx="672840" cy="605880"/>
            <a:chOff x="6279700" y="3530700"/>
            <a:chExt cx="672840" cy="60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0996D10E-A9B3-21DF-C9D6-F7CBDED10416}"/>
                    </a:ext>
                  </a:extLst>
                </p14:cNvPr>
                <p14:cNvContentPartPr/>
                <p14:nvPr/>
              </p14:nvContentPartPr>
              <p14:xfrm>
                <a:off x="6336220" y="3530700"/>
                <a:ext cx="193320" cy="39564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0996D10E-A9B3-21DF-C9D6-F7CBDED10416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6327220" y="3522060"/>
                  <a:ext cx="210960" cy="41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D54623AF-01AA-0E4F-679C-A6A74E4727C3}"/>
                    </a:ext>
                  </a:extLst>
                </p14:cNvPr>
                <p14:cNvContentPartPr/>
                <p14:nvPr/>
              </p14:nvContentPartPr>
              <p14:xfrm>
                <a:off x="6677500" y="3541500"/>
                <a:ext cx="161280" cy="3830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D54623AF-01AA-0E4F-679C-A6A74E4727C3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6668860" y="3532860"/>
                  <a:ext cx="178920" cy="40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B35D5C31-8E34-9ABD-355A-3154BEEAEC85}"/>
                    </a:ext>
                  </a:extLst>
                </p14:cNvPr>
                <p14:cNvContentPartPr/>
                <p14:nvPr/>
              </p14:nvContentPartPr>
              <p14:xfrm>
                <a:off x="6279700" y="3929220"/>
                <a:ext cx="672840" cy="2073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B35D5C31-8E34-9ABD-355A-3154BEEAEC85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6270700" y="3920220"/>
                  <a:ext cx="690480" cy="225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6055D9C8-E73D-8271-3496-4B20DFC008F7}"/>
                  </a:ext>
                </a:extLst>
              </p14:cNvPr>
              <p14:cNvContentPartPr/>
              <p14:nvPr/>
            </p14:nvContentPartPr>
            <p14:xfrm>
              <a:off x="9512140" y="3333780"/>
              <a:ext cx="469080" cy="12348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6055D9C8-E73D-8271-3496-4B20DFC008F7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9503140" y="3324780"/>
                <a:ext cx="486720" cy="141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0" name="Group 169">
            <a:extLst>
              <a:ext uri="{FF2B5EF4-FFF2-40B4-BE49-F238E27FC236}">
                <a16:creationId xmlns:a16="http://schemas.microsoft.com/office/drawing/2014/main" id="{F05FD08C-CB1D-F1FC-D431-43E4AEB0335A}"/>
              </a:ext>
            </a:extLst>
          </p:cNvPr>
          <p:cNvGrpSpPr/>
          <p:nvPr/>
        </p:nvGrpSpPr>
        <p:grpSpPr>
          <a:xfrm>
            <a:off x="8907700" y="4221540"/>
            <a:ext cx="1433160" cy="1855080"/>
            <a:chOff x="8907700" y="4221540"/>
            <a:chExt cx="1433160" cy="185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FF9D63FE-7AC0-F3EC-B62B-184B04FAF82D}"/>
                    </a:ext>
                  </a:extLst>
                </p14:cNvPr>
                <p14:cNvContentPartPr/>
                <p14:nvPr/>
              </p14:nvContentPartPr>
              <p14:xfrm>
                <a:off x="9196060" y="4256100"/>
                <a:ext cx="271800" cy="2847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FF9D63FE-7AC0-F3EC-B62B-184B04FAF82D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9187060" y="4247460"/>
                  <a:ext cx="28944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EFCE3C86-CA73-6276-8035-E3801F9DABAA}"/>
                    </a:ext>
                  </a:extLst>
                </p14:cNvPr>
                <p14:cNvContentPartPr/>
                <p14:nvPr/>
              </p14:nvContentPartPr>
              <p14:xfrm>
                <a:off x="9542380" y="4221540"/>
                <a:ext cx="162360" cy="3286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EFCE3C86-CA73-6276-8035-E3801F9DABAA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9533740" y="4212900"/>
                  <a:ext cx="18000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75414A87-65E8-0203-6C70-DFEBA7D12065}"/>
                    </a:ext>
                  </a:extLst>
                </p14:cNvPr>
                <p14:cNvContentPartPr/>
                <p14:nvPr/>
              </p14:nvContentPartPr>
              <p14:xfrm>
                <a:off x="8907700" y="4432860"/>
                <a:ext cx="201960" cy="7092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75414A87-65E8-0203-6C70-DFEBA7D12065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8898700" y="4424220"/>
                  <a:ext cx="21960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34F91884-4CA2-9202-7926-FEF1CEF919FF}"/>
                    </a:ext>
                  </a:extLst>
                </p14:cNvPr>
                <p14:cNvContentPartPr/>
                <p14:nvPr/>
              </p14:nvContentPartPr>
              <p14:xfrm>
                <a:off x="9010300" y="4367700"/>
                <a:ext cx="37080" cy="2725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34F91884-4CA2-9202-7926-FEF1CEF919FF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9001660" y="4359060"/>
                  <a:ext cx="5472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40BD5736-9CE5-F12B-1722-012E9DBCB995}"/>
                    </a:ext>
                  </a:extLst>
                </p14:cNvPr>
                <p14:cNvContentPartPr/>
                <p14:nvPr/>
              </p14:nvContentPartPr>
              <p14:xfrm>
                <a:off x="9339700" y="4686300"/>
                <a:ext cx="99000" cy="2998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40BD5736-9CE5-F12B-1722-012E9DBCB995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9330700" y="4677300"/>
                  <a:ext cx="11664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88173928-F9E2-A26D-79FE-995661432E89}"/>
                    </a:ext>
                  </a:extLst>
                </p14:cNvPr>
                <p14:cNvContentPartPr/>
                <p14:nvPr/>
              </p14:nvContentPartPr>
              <p14:xfrm>
                <a:off x="9569020" y="4682700"/>
                <a:ext cx="151200" cy="3294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88173928-F9E2-A26D-79FE-995661432E89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9560020" y="4674060"/>
                  <a:ext cx="16884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F36AD681-6A43-8C06-6E39-73276AF18B78}"/>
                    </a:ext>
                  </a:extLst>
                </p14:cNvPr>
                <p14:cNvContentPartPr/>
                <p14:nvPr/>
              </p14:nvContentPartPr>
              <p14:xfrm>
                <a:off x="9691060" y="5125140"/>
                <a:ext cx="237240" cy="2530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F36AD681-6A43-8C06-6E39-73276AF18B78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9682420" y="5116140"/>
                  <a:ext cx="25488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0262CA91-B4F1-31C0-F585-D4949C215C69}"/>
                    </a:ext>
                  </a:extLst>
                </p14:cNvPr>
                <p14:cNvContentPartPr/>
                <p14:nvPr/>
              </p14:nvContentPartPr>
              <p14:xfrm>
                <a:off x="9116860" y="5484780"/>
                <a:ext cx="1224000" cy="1119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0262CA91-B4F1-31C0-F585-D4949C215C69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9108220" y="5475780"/>
                  <a:ext cx="124164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9370BB59-3CF9-6F8A-F99E-AD5A22621F65}"/>
                    </a:ext>
                  </a:extLst>
                </p14:cNvPr>
                <p14:cNvContentPartPr/>
                <p14:nvPr/>
              </p14:nvContentPartPr>
              <p14:xfrm>
                <a:off x="9760540" y="5632020"/>
                <a:ext cx="294480" cy="3175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9370BB59-3CF9-6F8A-F99E-AD5A22621F65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9751540" y="5623380"/>
                  <a:ext cx="31212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105F8A9D-9452-0EF5-2966-4D74D280EFA0}"/>
                    </a:ext>
                  </a:extLst>
                </p14:cNvPr>
                <p14:cNvContentPartPr/>
                <p14:nvPr/>
              </p14:nvContentPartPr>
              <p14:xfrm>
                <a:off x="9446980" y="5625540"/>
                <a:ext cx="175680" cy="4510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105F8A9D-9452-0EF5-2966-4D74D280EFA0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9438340" y="5616900"/>
                  <a:ext cx="193320" cy="468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6A6F61A9-6B02-5665-9615-49127FD1D93F}"/>
              </a:ext>
            </a:extLst>
          </p:cNvPr>
          <p:cNvGrpSpPr/>
          <p:nvPr/>
        </p:nvGrpSpPr>
        <p:grpSpPr>
          <a:xfrm>
            <a:off x="9526900" y="1933740"/>
            <a:ext cx="2310120" cy="1424520"/>
            <a:chOff x="9526900" y="1933740"/>
            <a:chExt cx="2310120" cy="142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963BF255-5B3D-BDEA-A83D-39F1A646BE2F}"/>
                    </a:ext>
                  </a:extLst>
                </p14:cNvPr>
                <p14:cNvContentPartPr/>
                <p14:nvPr/>
              </p14:nvContentPartPr>
              <p14:xfrm>
                <a:off x="9526900" y="2753100"/>
                <a:ext cx="199080" cy="4726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963BF255-5B3D-BDEA-A83D-39F1A646BE2F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9518260" y="2744460"/>
                  <a:ext cx="216720" cy="49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B251B7EB-4BF8-D290-12B8-7A71CDDFB54D}"/>
                    </a:ext>
                  </a:extLst>
                </p14:cNvPr>
                <p14:cNvContentPartPr/>
                <p14:nvPr/>
              </p14:nvContentPartPr>
              <p14:xfrm>
                <a:off x="9822100" y="3101940"/>
                <a:ext cx="50760" cy="619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B251B7EB-4BF8-D290-12B8-7A71CDDFB54D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9813100" y="3092940"/>
                  <a:ext cx="6840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218607AC-8B42-D000-7F7F-53D03E07BA07}"/>
                    </a:ext>
                  </a:extLst>
                </p14:cNvPr>
                <p14:cNvContentPartPr/>
                <p14:nvPr/>
              </p14:nvContentPartPr>
              <p14:xfrm>
                <a:off x="10088860" y="3113460"/>
                <a:ext cx="238680" cy="151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218607AC-8B42-D000-7F7F-53D03E07BA07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10080220" y="3104820"/>
                  <a:ext cx="25632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2F0029A9-5367-D3CB-1684-F907D50E47D2}"/>
                    </a:ext>
                  </a:extLst>
                </p14:cNvPr>
                <p14:cNvContentPartPr/>
                <p14:nvPr/>
              </p14:nvContentPartPr>
              <p14:xfrm>
                <a:off x="10178500" y="3009060"/>
                <a:ext cx="48960" cy="3492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2F0029A9-5367-D3CB-1684-F907D50E47D2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10169500" y="3000420"/>
                  <a:ext cx="66600" cy="36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AA609125-75EC-62F1-A2FA-E3D124D098D8}"/>
                    </a:ext>
                  </a:extLst>
                </p14:cNvPr>
                <p14:cNvContentPartPr/>
                <p14:nvPr/>
              </p14:nvContentPartPr>
              <p14:xfrm>
                <a:off x="10509700" y="2812140"/>
                <a:ext cx="163440" cy="4651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AA609125-75EC-62F1-A2FA-E3D124D098D8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10501060" y="2803500"/>
                  <a:ext cx="181080" cy="48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BCC54D2D-A845-D7BA-FA47-AB69D4A0B066}"/>
                    </a:ext>
                  </a:extLst>
                </p14:cNvPr>
                <p14:cNvContentPartPr/>
                <p14:nvPr/>
              </p14:nvContentPartPr>
              <p14:xfrm>
                <a:off x="10835860" y="2538540"/>
                <a:ext cx="189360" cy="2311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BCC54D2D-A845-D7BA-FA47-AB69D4A0B066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10827220" y="2529540"/>
                  <a:ext cx="20700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0C118E1C-5E4A-336A-C7A5-C165BA303F33}"/>
                    </a:ext>
                  </a:extLst>
                </p14:cNvPr>
                <p14:cNvContentPartPr/>
                <p14:nvPr/>
              </p14:nvContentPartPr>
              <p14:xfrm>
                <a:off x="10737940" y="2554020"/>
                <a:ext cx="77400" cy="29484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0C118E1C-5E4A-336A-C7A5-C165BA303F33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10728940" y="2545380"/>
                  <a:ext cx="9504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EAF23F66-B70B-809C-7357-B56C5C28490B}"/>
                    </a:ext>
                  </a:extLst>
                </p14:cNvPr>
                <p14:cNvContentPartPr/>
                <p14:nvPr/>
              </p14:nvContentPartPr>
              <p14:xfrm>
                <a:off x="10255180" y="2559420"/>
                <a:ext cx="174960" cy="1933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EAF23F66-B70B-809C-7357-B56C5C28490B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10246540" y="2550780"/>
                  <a:ext cx="19260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68BB9FBB-8A6B-AA5E-517C-6BFE3B069685}"/>
                    </a:ext>
                  </a:extLst>
                </p14:cNvPr>
                <p14:cNvContentPartPr/>
                <p14:nvPr/>
              </p14:nvContentPartPr>
              <p14:xfrm>
                <a:off x="10497100" y="2555100"/>
                <a:ext cx="141480" cy="1720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68BB9FBB-8A6B-AA5E-517C-6BFE3B069685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10488460" y="2546100"/>
                  <a:ext cx="15912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EFC32745-793A-4836-74E9-93DE3AFAF9CA}"/>
                    </a:ext>
                  </a:extLst>
                </p14:cNvPr>
                <p14:cNvContentPartPr/>
                <p14:nvPr/>
              </p14:nvContentPartPr>
              <p14:xfrm>
                <a:off x="10173100" y="2498580"/>
                <a:ext cx="1071360" cy="3787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EFC32745-793A-4836-74E9-93DE3AFAF9CA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10164460" y="2489580"/>
                  <a:ext cx="108900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46780F3B-35E5-1FA5-CF86-BE4970E31C90}"/>
                    </a:ext>
                  </a:extLst>
                </p14:cNvPr>
                <p14:cNvContentPartPr/>
                <p14:nvPr/>
              </p14:nvContentPartPr>
              <p14:xfrm>
                <a:off x="11416540" y="1933740"/>
                <a:ext cx="420480" cy="91656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46780F3B-35E5-1FA5-CF86-BE4970E31C90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11407540" y="1924740"/>
                  <a:ext cx="438120" cy="934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8792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3062</TotalTime>
  <Words>8</Words>
  <Application>Microsoft Office PowerPoint</Application>
  <PresentationFormat>Widescreen</PresentationFormat>
  <Paragraphs>8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nvznin thr</dc:creator>
  <cp:lastModifiedBy>Lion</cp:lastModifiedBy>
  <cp:revision>528</cp:revision>
  <dcterms:created xsi:type="dcterms:W3CDTF">2024-07-06T03:55:43Z</dcterms:created>
  <dcterms:modified xsi:type="dcterms:W3CDTF">2024-10-08T17:32:02Z</dcterms:modified>
</cp:coreProperties>
</file>