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8" r:id="rId2"/>
    <p:sldId id="264" r:id="rId3"/>
    <p:sldId id="269" r:id="rId4"/>
    <p:sldId id="267" r:id="rId5"/>
    <p:sldId id="262" r:id="rId6"/>
    <p:sldId id="270" r:id="rId7"/>
    <p:sldId id="266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1" initials="A" lastIdx="3" clrIdx="0">
    <p:extLst>
      <p:ext uri="{19B8F6BF-5375-455C-9EA6-DF929625EA0E}">
        <p15:presenceInfo xmlns:p15="http://schemas.microsoft.com/office/powerpoint/2012/main" userId="Admin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1262" y="-20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ADCEE-194F-4CF9-84BE-77CF99D18A7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EE63-134D-470D-A47F-65B943348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5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2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5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4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35FA05-4CCE-456F-8B91-0F37AABCBD8B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949572-C9F4-4780-A1D6-D03AEE102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tm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mp"/><Relationship Id="rId11" Type="http://schemas.openxmlformats.org/officeDocument/2006/relationships/image" Target="../media/image9.tmp"/><Relationship Id="rId5" Type="http://schemas.openxmlformats.org/officeDocument/2006/relationships/image" Target="../media/image3.tmp"/><Relationship Id="rId10" Type="http://schemas.openxmlformats.org/officeDocument/2006/relationships/image" Target="../media/image8.tmp"/><Relationship Id="rId4" Type="http://schemas.openxmlformats.org/officeDocument/2006/relationships/image" Target="../media/image2.tmp"/><Relationship Id="rId9" Type="http://schemas.openxmlformats.org/officeDocument/2006/relationships/image" Target="../media/image7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4.tmp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2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microsoft.com/office/2007/relationships/hdphoto" Target="../media/hdphoto1.wdp"/><Relationship Id="rId7" Type="http://schemas.openxmlformats.org/officeDocument/2006/relationships/image" Target="../media/image26.tmp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mp"/><Relationship Id="rId11" Type="http://schemas.openxmlformats.org/officeDocument/2006/relationships/image" Target="../media/image10.png"/><Relationship Id="rId5" Type="http://schemas.openxmlformats.org/officeDocument/2006/relationships/image" Target="../media/image24.tmp"/><Relationship Id="rId10" Type="http://schemas.openxmlformats.org/officeDocument/2006/relationships/image" Target="../media/image29.tmp"/><Relationship Id="rId4" Type="http://schemas.openxmlformats.org/officeDocument/2006/relationships/image" Target="../media/image23.tmp"/><Relationship Id="rId9" Type="http://schemas.openxmlformats.org/officeDocument/2006/relationships/image" Target="../media/image28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mp"/><Relationship Id="rId13" Type="http://schemas.openxmlformats.org/officeDocument/2006/relationships/image" Target="../media/image39.tmp"/><Relationship Id="rId3" Type="http://schemas.microsoft.com/office/2007/relationships/hdphoto" Target="../media/hdphoto1.wdp"/><Relationship Id="rId7" Type="http://schemas.openxmlformats.org/officeDocument/2006/relationships/image" Target="../media/image33.tmp"/><Relationship Id="rId12" Type="http://schemas.openxmlformats.org/officeDocument/2006/relationships/image" Target="../media/image38.tmp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tmp"/><Relationship Id="rId11" Type="http://schemas.openxmlformats.org/officeDocument/2006/relationships/image" Target="../media/image37.tmp"/><Relationship Id="rId5" Type="http://schemas.openxmlformats.org/officeDocument/2006/relationships/image" Target="../media/image31.tmp"/><Relationship Id="rId15" Type="http://schemas.openxmlformats.org/officeDocument/2006/relationships/image" Target="../media/image41.tmp"/><Relationship Id="rId10" Type="http://schemas.openxmlformats.org/officeDocument/2006/relationships/image" Target="../media/image36.tmp"/><Relationship Id="rId4" Type="http://schemas.openxmlformats.org/officeDocument/2006/relationships/image" Target="../media/image30.tmp"/><Relationship Id="rId9" Type="http://schemas.openxmlformats.org/officeDocument/2006/relationships/image" Target="../media/image35.tmp"/><Relationship Id="rId14" Type="http://schemas.openxmlformats.org/officeDocument/2006/relationships/image" Target="../media/image40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13" Type="http://schemas.openxmlformats.org/officeDocument/2006/relationships/image" Target="../media/image51.tmp"/><Relationship Id="rId3" Type="http://schemas.microsoft.com/office/2007/relationships/hdphoto" Target="../media/hdphoto1.wdp"/><Relationship Id="rId7" Type="http://schemas.openxmlformats.org/officeDocument/2006/relationships/image" Target="../media/image45.tmp"/><Relationship Id="rId12" Type="http://schemas.openxmlformats.org/officeDocument/2006/relationships/image" Target="../media/image50.tmp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tmp"/><Relationship Id="rId11" Type="http://schemas.openxmlformats.org/officeDocument/2006/relationships/image" Target="../media/image49.tmp"/><Relationship Id="rId5" Type="http://schemas.openxmlformats.org/officeDocument/2006/relationships/image" Target="../media/image43.tmp"/><Relationship Id="rId15" Type="http://schemas.openxmlformats.org/officeDocument/2006/relationships/image" Target="../media/image53.tmp"/><Relationship Id="rId10" Type="http://schemas.openxmlformats.org/officeDocument/2006/relationships/image" Target="../media/image48.tmp"/><Relationship Id="rId4" Type="http://schemas.openxmlformats.org/officeDocument/2006/relationships/image" Target="../media/image42.tmp"/><Relationship Id="rId9" Type="http://schemas.openxmlformats.org/officeDocument/2006/relationships/image" Target="../media/image47.tmp"/><Relationship Id="rId14" Type="http://schemas.openxmlformats.org/officeDocument/2006/relationships/image" Target="../media/image52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mp"/><Relationship Id="rId3" Type="http://schemas.microsoft.com/office/2007/relationships/hdphoto" Target="../media/hdphoto1.wdp"/><Relationship Id="rId7" Type="http://schemas.openxmlformats.org/officeDocument/2006/relationships/image" Target="../media/image5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tmp"/><Relationship Id="rId11" Type="http://schemas.microsoft.com/office/2007/relationships/hdphoto" Target="../media/hdphoto2.wdp"/><Relationship Id="rId5" Type="http://schemas.openxmlformats.org/officeDocument/2006/relationships/image" Target="../media/image55.tmp"/><Relationship Id="rId10" Type="http://schemas.openxmlformats.org/officeDocument/2006/relationships/image" Target="../media/image10.png"/><Relationship Id="rId4" Type="http://schemas.openxmlformats.org/officeDocument/2006/relationships/image" Target="../media/image54.tmp"/><Relationship Id="rId9" Type="http://schemas.openxmlformats.org/officeDocument/2006/relationships/image" Target="../media/image5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A0B8D-A736-4D6D-1322-A3DF6FDEE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927CB5EE-FAB7-63F0-35A1-BFB8AA78E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9C8646-F8E3-9811-C1E8-B70901098859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44324-4948-D98B-0477-39C01D74B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33" y="1165141"/>
            <a:ext cx="4884843" cy="807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0E86F-8EB8-1A7A-BD35-11CD0B468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57" y="2037225"/>
            <a:ext cx="4839119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C14EB-E6B3-32B2-8ECF-84A1B159F0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05" y="2985516"/>
            <a:ext cx="4968671" cy="685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7846C-85AC-3202-B753-AC8C1C6F8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49" y="3729567"/>
            <a:ext cx="3772227" cy="1318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2A210-E583-A7B8-011F-88DC29DED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29" y="5118250"/>
            <a:ext cx="4922947" cy="510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FC1D8-E346-CCE9-524F-07763E6C20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33" y="5681924"/>
            <a:ext cx="4892464" cy="5563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3CEFBB-9C75-2B7A-0CD1-B641AA56A4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3" y="6291322"/>
            <a:ext cx="4991533" cy="876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A25DB4-1B43-75B7-70B9-24A4BAA6CF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64" y="7229836"/>
            <a:ext cx="4983912" cy="579170"/>
          </a:xfrm>
          <a:prstGeom prst="rect">
            <a:avLst/>
          </a:prstGeom>
        </p:spPr>
      </p:pic>
      <p:pic>
        <p:nvPicPr>
          <p:cNvPr id="21" name="Picture 20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5494AA05-82DE-5D3A-F424-67395A4D5D74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569036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449F4-1869-7634-F455-821C3426D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3C187308-4497-F403-2798-8AA0D2D8E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B48A69-6E3C-9513-7A9E-F5C701056D2E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13351-7482-ECB6-7215-824E2DC32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91" y="1351776"/>
            <a:ext cx="4900085" cy="76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03EE7-E5F1-F1C0-4CC6-5E2BC18B8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8" y="2186238"/>
            <a:ext cx="5052498" cy="617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C4EAAF-2B75-3173-2973-B5A803C3A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43" y="2875907"/>
            <a:ext cx="4991533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377088-840D-E8EF-790D-3B0918ACC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85" y="3547245"/>
            <a:ext cx="4976291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BC3846-C952-63F0-5AFB-81BEF253E0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8" y="4180926"/>
            <a:ext cx="5060118" cy="8001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CAF809-9B7D-E7DD-7709-34FD46C66D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12" y="5066088"/>
            <a:ext cx="4892464" cy="9678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FBBCE4-782B-3349-ABE5-AB63AA6540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0" y="6120383"/>
            <a:ext cx="4801016" cy="8382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F436D8-0E45-2937-390E-8EC6990CB8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4" y="7041450"/>
            <a:ext cx="5105842" cy="510584"/>
          </a:xfrm>
          <a:prstGeom prst="rect">
            <a:avLst/>
          </a:prstGeom>
        </p:spPr>
      </p:pic>
      <p:pic>
        <p:nvPicPr>
          <p:cNvPr id="23" name="Picture 22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2A7553E9-CBED-6C3D-D626-A6BFA9F0393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0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2D7B7-6981-EEDE-8A02-EA14A705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6B6345E9-114E-2A11-4165-96E17C7860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041253-950E-85FB-6B5A-87A6AD18DF0A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9D155-1965-096E-3610-1610B0618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53" y="1176501"/>
            <a:ext cx="4877223" cy="5563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D88625-88A9-0888-B724-A8BC0F334A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67" y="2003342"/>
            <a:ext cx="4945809" cy="571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C9A93-7DEA-294E-2941-F4A461D0A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9" y="2635305"/>
            <a:ext cx="5044877" cy="609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65FCBE-292C-09CA-6635-016E5A44D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96" y="3477388"/>
            <a:ext cx="5082980" cy="876376"/>
          </a:xfrm>
          <a:prstGeom prst="rect">
            <a:avLst/>
          </a:prstGeom>
        </p:spPr>
      </p:pic>
      <p:pic>
        <p:nvPicPr>
          <p:cNvPr id="12" name="Picture 11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88BB7B18-941F-5ADD-1A2C-27D92CC51CC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9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C49A5-D0F8-286C-814A-DED85318D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B210EFFA-B1E7-3E8E-3C7E-8605B56E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8F5A3F-4C79-A31A-B095-65A3E031B00C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CA5FC-AA92-E702-0DCA-13D96F65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51" y="1075025"/>
            <a:ext cx="4313125" cy="12828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B4EEF-3F78-5D21-C98D-F277DCA4F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25" y="988620"/>
            <a:ext cx="1150825" cy="4001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E409A2-1A7A-617D-E334-1B98E6D70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51" y="2633449"/>
            <a:ext cx="4359873" cy="1059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33AFC-6F39-D55D-5925-35AAAB9F2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25" y="2656768"/>
            <a:ext cx="1189582" cy="327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E6FBC-BF46-FE96-46AA-27A33117CB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64" y="3864547"/>
            <a:ext cx="4431476" cy="17071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6536AA-7755-AE5D-4A43-091EEBA00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43" y="3807135"/>
            <a:ext cx="1455546" cy="4001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E66044-F269-2409-F0C8-BB368CC832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20" y="5799196"/>
            <a:ext cx="4411220" cy="10516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B1C0AF-324A-4BE3-228F-CE937E018E8A}"/>
              </a:ext>
            </a:extLst>
          </p:cNvPr>
          <p:cNvSpPr txBox="1"/>
          <p:nvPr/>
        </p:nvSpPr>
        <p:spPr>
          <a:xfrm>
            <a:off x="5268510" y="1065664"/>
            <a:ext cx="120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>
                <a:cs typeface="B Nazanin" panose="00000400000000000000" pitchFamily="2" charset="-78"/>
              </a:rPr>
              <a:t>1- گزینه 1  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E77A8F-3B8E-FC46-E13F-EF2C0ABFEA69}"/>
              </a:ext>
            </a:extLst>
          </p:cNvPr>
          <p:cNvSpPr txBox="1"/>
          <p:nvPr/>
        </p:nvSpPr>
        <p:spPr>
          <a:xfrm>
            <a:off x="4959847" y="2658929"/>
            <a:ext cx="151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2- گزینه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68DCE6-4492-2E70-6A67-724E284F4E15}"/>
              </a:ext>
            </a:extLst>
          </p:cNvPr>
          <p:cNvSpPr txBox="1"/>
          <p:nvPr/>
        </p:nvSpPr>
        <p:spPr>
          <a:xfrm>
            <a:off x="5282543" y="3864548"/>
            <a:ext cx="118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3-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06A368-8133-92DE-9288-D7F0A1913C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5" y="5713926"/>
            <a:ext cx="1135478" cy="4572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9B07B59-D1EA-DB4D-8893-4484516E129E}"/>
              </a:ext>
            </a:extLst>
          </p:cNvPr>
          <p:cNvSpPr txBox="1"/>
          <p:nvPr/>
        </p:nvSpPr>
        <p:spPr>
          <a:xfrm>
            <a:off x="4947876" y="5790108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4- گزینه 2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AEEA5BF-F54F-8B81-5789-CA0F4D58D6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20" y="7126845"/>
            <a:ext cx="4420389" cy="11225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29E7A7-DB94-CF6D-0510-C2B95FD86E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62" y="7055741"/>
            <a:ext cx="1135478" cy="4572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0F0C305-C6BC-489E-AD4E-4E1BCC70B10E}"/>
              </a:ext>
            </a:extLst>
          </p:cNvPr>
          <p:cNvSpPr txBox="1"/>
          <p:nvPr/>
        </p:nvSpPr>
        <p:spPr>
          <a:xfrm>
            <a:off x="4959847" y="7150962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5-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3" name="Picture 32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3EA1E6B2-B80D-B319-6CB4-20AB75A5E5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C15B-E9DC-C0FE-94BB-6ACDD42D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B3B17E2D-3DBA-0107-FC07-33B2837E6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57D27A2-F4AE-CA4F-A35B-20B193DAACAC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CC46FD-3FF8-563C-9523-97734E34B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999404"/>
            <a:ext cx="4234625" cy="1751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CC1830-6BEA-AA59-920A-48DED5FA5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11" y="844528"/>
            <a:ext cx="1204064" cy="495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E4009E-50C3-92E2-4D57-6ADA027EEC07}"/>
              </a:ext>
            </a:extLst>
          </p:cNvPr>
          <p:cNvSpPr txBox="1"/>
          <p:nvPr/>
        </p:nvSpPr>
        <p:spPr>
          <a:xfrm>
            <a:off x="4839866" y="999404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6- گزینه 4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D4683-26C4-BDF6-2F95-72FA62519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014792"/>
            <a:ext cx="4234626" cy="975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87D9E6-D6E0-43CF-688C-60B707CED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899387"/>
            <a:ext cx="1310754" cy="5105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4CA838-251C-11E3-F750-0A40DC3151EF}"/>
              </a:ext>
            </a:extLst>
          </p:cNvPr>
          <p:cNvSpPr txBox="1"/>
          <p:nvPr/>
        </p:nvSpPr>
        <p:spPr>
          <a:xfrm>
            <a:off x="4839865" y="2959030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7- گزینه 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A67804-9A86-0C3F-AEE3-BAB1820622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4171152"/>
            <a:ext cx="4234626" cy="10840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E1C3E8-C0FF-C4EF-1C60-C91488E0F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09" y="4171152"/>
            <a:ext cx="1348857" cy="327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0F96A4A-C350-B110-F504-3DE8383B94FB}"/>
              </a:ext>
            </a:extLst>
          </p:cNvPr>
          <p:cNvSpPr txBox="1"/>
          <p:nvPr/>
        </p:nvSpPr>
        <p:spPr>
          <a:xfrm>
            <a:off x="4839865" y="4231941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8- گزینه 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FA1E93-A4BC-3AAD-2AC8-F6659D18CF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5410100"/>
            <a:ext cx="4188747" cy="6869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547E9C-66C1-1306-F31C-634DA3234A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91" y="5410610"/>
            <a:ext cx="1463167" cy="3810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C01F801-734F-CC93-E3F7-564E04697544}"/>
              </a:ext>
            </a:extLst>
          </p:cNvPr>
          <p:cNvSpPr txBox="1"/>
          <p:nvPr/>
        </p:nvSpPr>
        <p:spPr>
          <a:xfrm>
            <a:off x="4839865" y="5410099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9- گزینه 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01933CE-A037-EFDC-5F81-9671377979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9" y="6245534"/>
            <a:ext cx="4234626" cy="718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836948-D2DA-D2C0-D136-56D2ABAD3A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55" y="6175725"/>
            <a:ext cx="1165961" cy="4267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2C2A65B-23E7-E5FB-E6CA-168DC68AEB13}"/>
              </a:ext>
            </a:extLst>
          </p:cNvPr>
          <p:cNvSpPr txBox="1"/>
          <p:nvPr/>
        </p:nvSpPr>
        <p:spPr>
          <a:xfrm>
            <a:off x="4839864" y="6333183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10-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7D5B682-892D-54BF-93B2-25E74009B2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69" y="7155033"/>
            <a:ext cx="4234626" cy="101767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9BF09EB-727F-7E6D-83A1-AFEB55C9C7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5" b="-11145"/>
          <a:stretch/>
        </p:blipFill>
        <p:spPr>
          <a:xfrm>
            <a:off x="5229392" y="7118761"/>
            <a:ext cx="1318374" cy="46486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18CD3FC-86F9-523D-D24A-ED217FA85F95}"/>
              </a:ext>
            </a:extLst>
          </p:cNvPr>
          <p:cNvSpPr txBox="1"/>
          <p:nvPr/>
        </p:nvSpPr>
        <p:spPr>
          <a:xfrm>
            <a:off x="4839864" y="7143249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11-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40" name="Picture 39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44B2FB34-F43D-717F-229A-71C84CD5362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CCD56-BAAC-06EA-594D-C2113EFE7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FC0B8614-C17A-CC3B-183D-7DD4E8BEB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363BA7-6672-0142-2708-BCAB1EFB021B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5969E-71A8-D665-00B0-A4DC778F8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017221"/>
            <a:ext cx="3967926" cy="944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569E9-790A-153E-7C74-5A1355DF9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33" y="1016844"/>
            <a:ext cx="1104996" cy="358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DF4978-F2CD-7668-D0DB-468BFC1E8E94}"/>
              </a:ext>
            </a:extLst>
          </p:cNvPr>
          <p:cNvSpPr txBox="1"/>
          <p:nvPr/>
        </p:nvSpPr>
        <p:spPr>
          <a:xfrm>
            <a:off x="4885745" y="995874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12-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E544D-78C4-4209-E6B0-C6607E1FC3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02" y="2232968"/>
            <a:ext cx="3967927" cy="12024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47B591-3617-2093-5107-8B44A4C76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33" y="2188195"/>
            <a:ext cx="1318374" cy="335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2F17A0-5B01-4D4F-4F8F-E4F87EF7AF20}"/>
              </a:ext>
            </a:extLst>
          </p:cNvPr>
          <p:cNvSpPr txBox="1"/>
          <p:nvPr/>
        </p:nvSpPr>
        <p:spPr>
          <a:xfrm>
            <a:off x="4885744" y="2155794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13-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023AEF-D363-8DAD-7DB1-41726734F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02" y="3675146"/>
            <a:ext cx="3967927" cy="6475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648A7E-D5E2-6E01-55EF-90C0C41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257" y="3639591"/>
            <a:ext cx="1249788" cy="3276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1B6106-DDD1-2C70-781D-24B38D9A42B6}"/>
              </a:ext>
            </a:extLst>
          </p:cNvPr>
          <p:cNvSpPr txBox="1"/>
          <p:nvPr/>
        </p:nvSpPr>
        <p:spPr>
          <a:xfrm>
            <a:off x="4885744" y="3686542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14- گزینه 2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D461BE-2EC3-CB74-1D82-3AF316016E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2" y="4519057"/>
            <a:ext cx="4027073" cy="9795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47BAB8-4926-0D3F-868B-FC31FEBE45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21" y="4458057"/>
            <a:ext cx="1310754" cy="4496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ECE9AF6-3F21-F5DF-A914-A080DCC08891}"/>
              </a:ext>
            </a:extLst>
          </p:cNvPr>
          <p:cNvSpPr txBox="1"/>
          <p:nvPr/>
        </p:nvSpPr>
        <p:spPr>
          <a:xfrm>
            <a:off x="4905414" y="4506459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15- گزینه 3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618A2F-C4F1-F954-703A-431DB807F6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02" y="5694961"/>
            <a:ext cx="4046743" cy="9179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01DFE2-A8C9-DE59-E3EB-146784F475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41" y="5668748"/>
            <a:ext cx="1371719" cy="33530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2015A2C-94F0-BF1A-3EBC-87FB49B905A9}"/>
              </a:ext>
            </a:extLst>
          </p:cNvPr>
          <p:cNvSpPr txBox="1"/>
          <p:nvPr/>
        </p:nvSpPr>
        <p:spPr>
          <a:xfrm>
            <a:off x="4905414" y="5640621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16-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040D2C7-96BC-6939-A0B7-F358FEE8C2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32" y="6801803"/>
            <a:ext cx="4046743" cy="93336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DECEC1-E0BF-91AF-8AC1-F9D502DE2E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65" y="6779879"/>
            <a:ext cx="1325995" cy="35817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D31E7B1-2010-A288-98FD-960718A1E9BC}"/>
              </a:ext>
            </a:extLst>
          </p:cNvPr>
          <p:cNvSpPr txBox="1"/>
          <p:nvPr/>
        </p:nvSpPr>
        <p:spPr>
          <a:xfrm>
            <a:off x="4905414" y="6766869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17- گزینه 4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36" name="Picture 35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11B01297-291F-0D4A-AE56-E5F8E54CA76B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2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45E22-C851-0290-43A8-0B5F597EB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rectangle and colorful dots&#10;&#10;Description automatically generated">
            <a:extLst>
              <a:ext uri="{FF2B5EF4-FFF2-40B4-BE49-F238E27FC236}">
                <a16:creationId xmlns:a16="http://schemas.microsoft.com/office/drawing/2014/main" id="{ADE1D17D-4905-E656-77EA-1B2CE965F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812" r="3529" b="15009"/>
          <a:stretch/>
        </p:blipFill>
        <p:spPr>
          <a:xfrm>
            <a:off x="51178" y="-327546"/>
            <a:ext cx="6755642" cy="102335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171642-853D-61E0-AC08-0D7C05DD5906}"/>
              </a:ext>
            </a:extLst>
          </p:cNvPr>
          <p:cNvSpPr/>
          <p:nvPr/>
        </p:nvSpPr>
        <p:spPr>
          <a:xfrm>
            <a:off x="5321300" y="5571696"/>
            <a:ext cx="1104076" cy="194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5223E-A442-B158-D1AF-69FEE5312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184296"/>
            <a:ext cx="3815526" cy="1469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A250BC-4A18-50CB-4428-96EC740CA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95" y="1100381"/>
            <a:ext cx="1211685" cy="358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A5CA35-2062-C212-8818-D37C79E81AC3}"/>
              </a:ext>
            </a:extLst>
          </p:cNvPr>
          <p:cNvSpPr txBox="1"/>
          <p:nvPr/>
        </p:nvSpPr>
        <p:spPr>
          <a:xfrm>
            <a:off x="4885745" y="1100381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18- گزینه 4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9FCE5F-0C3B-61A5-C33C-438A2A6A8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2878134"/>
            <a:ext cx="3869330" cy="6761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29D191-CB81-2D10-8FC2-B634418A71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1" y="2835197"/>
            <a:ext cx="1188823" cy="381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084372-768A-FCCF-3918-5CDD52799162}"/>
              </a:ext>
            </a:extLst>
          </p:cNvPr>
          <p:cNvSpPr txBox="1"/>
          <p:nvPr/>
        </p:nvSpPr>
        <p:spPr>
          <a:xfrm>
            <a:off x="4939549" y="2878134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19- گزینه 1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8C67FB2-CCF8-71DA-80DC-400D52C52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3704323"/>
            <a:ext cx="3869330" cy="14796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6762AC-F67D-8A77-3CC3-D4A5174C4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95" y="3717023"/>
            <a:ext cx="1211685" cy="3429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B357325-5C72-96C1-1390-14342EADDBAB}"/>
              </a:ext>
            </a:extLst>
          </p:cNvPr>
          <p:cNvSpPr txBox="1"/>
          <p:nvPr/>
        </p:nvSpPr>
        <p:spPr>
          <a:xfrm>
            <a:off x="4939549" y="3665985"/>
            <a:ext cx="153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20- گزینه 2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1" name="Picture 20" descr="A colorful brain with dots and lines&#10;&#10;Description automatically generated">
            <a:extLst>
              <a:ext uri="{FF2B5EF4-FFF2-40B4-BE49-F238E27FC236}">
                <a16:creationId xmlns:a16="http://schemas.microsoft.com/office/drawing/2014/main" id="{F0007CC8-462E-9E1A-E48A-B463F2190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8" y="1732809"/>
            <a:ext cx="6440381" cy="644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5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60</Words>
  <Application>Microsoft Office PowerPoint</Application>
  <PresentationFormat>A4 Paper (210x297 mm)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B Nazanin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nvznin thr</dc:creator>
  <cp:lastModifiedBy>Admin1</cp:lastModifiedBy>
  <cp:revision>16</cp:revision>
  <dcterms:created xsi:type="dcterms:W3CDTF">2025-04-20T14:07:07Z</dcterms:created>
  <dcterms:modified xsi:type="dcterms:W3CDTF">2025-05-31T16:27:31Z</dcterms:modified>
</cp:coreProperties>
</file>